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87" r:id="rId3"/>
    <p:sldId id="288" r:id="rId4"/>
    <p:sldId id="289" r:id="rId5"/>
    <p:sldId id="285" r:id="rId6"/>
    <p:sldId id="290" r:id="rId7"/>
    <p:sldId id="292" r:id="rId8"/>
    <p:sldId id="291" r:id="rId9"/>
    <p:sldId id="283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Afgeronde rechthoek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Afgeronde rechthoek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5" name="Titel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20" name="Ondertitel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/>
              <a:t>Klik om de ondertitelstijl van het model te bewerken</a:t>
            </a:r>
            <a:endParaRPr kumimoji="0" lang="en-US"/>
          </a:p>
        </p:txBody>
      </p:sp>
      <p:sp>
        <p:nvSpPr>
          <p:cNvPr id="19" name="Tijdelijke aanduiding voor datum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Tijdelijke aanduiding voor dianumm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Afgeronde rechthoek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Afgeronde rechthoek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fgeronde rechthoek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Afgeronde rechthoek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ond enkele hoek rechthoek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/>
              <a:t>Klik op het pictogram als u een afbeelding wilt toevoegen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fgeronde rechthoek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Afgeronde rechthoek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Tijdelijke aanduiding voor titel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/>
          <a:p>
            <a:pPr lvl="0" eaLnBrk="1" latinLnBrk="0" hangingPunct="1"/>
            <a:r>
              <a:rPr kumimoji="0" lang="nl-NL"/>
              <a:t>Klik om de modelstijlen te bewerken</a:t>
            </a:r>
          </a:p>
          <a:p>
            <a:pPr lvl="1" eaLnBrk="1" latinLnBrk="0" hangingPunct="1"/>
            <a:r>
              <a:rPr kumimoji="0" lang="nl-NL"/>
              <a:t>Tweede niveau</a:t>
            </a:r>
          </a:p>
          <a:p>
            <a:pPr lvl="2" eaLnBrk="1" latinLnBrk="0" hangingPunct="1"/>
            <a:r>
              <a:rPr kumimoji="0" lang="nl-NL"/>
              <a:t>Derde niveau</a:t>
            </a:r>
          </a:p>
          <a:p>
            <a:pPr lvl="3" eaLnBrk="1" latinLnBrk="0" hangingPunct="1"/>
            <a:r>
              <a:rPr kumimoji="0" lang="nl-NL"/>
              <a:t>Vierde niveau</a:t>
            </a:r>
          </a:p>
          <a:p>
            <a:pPr lvl="4" eaLnBrk="1" latinLnBrk="0" hangingPunct="1"/>
            <a:r>
              <a:rPr kumimoji="0" lang="nl-NL"/>
              <a:t>Vijfde niveau</a:t>
            </a:r>
            <a:endParaRPr kumimoji="0" lang="en-US"/>
          </a:p>
        </p:txBody>
      </p:sp>
      <p:sp>
        <p:nvSpPr>
          <p:cNvPr id="25" name="Tijdelijke aanduiding voor datum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8C36AAFD-0277-4BB0-B08C-A61873DF72B7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18" name="Tijdelijke aanduiding voor voettekst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5476A1D5-D51A-498A-B06C-F69982C15A24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123test.nl/competenties-test/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nl-NL" sz="6000" dirty="0">
                <a:solidFill>
                  <a:srgbClr val="C00000"/>
                </a:solidFill>
              </a:rPr>
              <a:t>Kwaliteitszorg 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29-11-2016</a:t>
            </a:r>
          </a:p>
        </p:txBody>
      </p:sp>
    </p:spTree>
    <p:extLst>
      <p:ext uri="{BB962C8B-B14F-4D97-AF65-F5344CB8AC3E}">
        <p14:creationId xmlns:p14="http://schemas.microsoft.com/office/powerpoint/2010/main" val="26946737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02920" y="488148"/>
            <a:ext cx="8183880" cy="4187952"/>
          </a:xfrm>
        </p:spPr>
        <p:txBody>
          <a:bodyPr/>
          <a:lstStyle/>
          <a:p>
            <a:pPr marL="0" indent="0">
              <a:buNone/>
            </a:pPr>
            <a:r>
              <a:rPr lang="nl-NL" dirty="0"/>
              <a:t>			Grondwet</a:t>
            </a:r>
          </a:p>
          <a:p>
            <a:pPr marL="0" indent="0">
              <a:buNone/>
            </a:pPr>
            <a:r>
              <a:rPr lang="nl-NL" dirty="0"/>
              <a:t>				</a:t>
            </a:r>
          </a:p>
          <a:p>
            <a:pPr marL="0" indent="0">
              <a:buNone/>
            </a:pPr>
            <a:r>
              <a:rPr lang="nl-NL" dirty="0"/>
              <a:t>		     Grondrechten </a:t>
            </a:r>
          </a:p>
          <a:p>
            <a:pPr marL="0" indent="0">
              <a:buNone/>
            </a:pPr>
            <a:r>
              <a:rPr lang="nl-NL" dirty="0"/>
              <a:t>							</a:t>
            </a:r>
          </a:p>
          <a:p>
            <a:pPr marL="0" indent="0">
              <a:buNone/>
            </a:pPr>
            <a:r>
              <a:rPr lang="nl-NL" dirty="0"/>
              <a:t>     		klassieke grondrechten </a:t>
            </a:r>
          </a:p>
          <a:p>
            <a:pPr marL="0" indent="0">
              <a:buNone/>
            </a:pPr>
            <a:r>
              <a:rPr lang="nl-NL" dirty="0"/>
              <a:t>		sociale grondrechten</a:t>
            </a:r>
          </a:p>
        </p:txBody>
      </p:sp>
      <p:sp>
        <p:nvSpPr>
          <p:cNvPr id="4" name="Pijl-omlaag 3"/>
          <p:cNvSpPr/>
          <p:nvPr/>
        </p:nvSpPr>
        <p:spPr>
          <a:xfrm>
            <a:off x="4283968" y="1196752"/>
            <a:ext cx="72008" cy="14401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Pijl-omlaag 4"/>
          <p:cNvSpPr/>
          <p:nvPr/>
        </p:nvSpPr>
        <p:spPr>
          <a:xfrm>
            <a:off x="4283968" y="2204864"/>
            <a:ext cx="144016" cy="21602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7172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solidFill>
                  <a:srgbClr val="C00000"/>
                </a:solidFill>
              </a:rPr>
              <a:t>Klassieke grondrecht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Beschermen burgers tegen de overheid, zoals het recht op vrijheid van meningsuiting</a:t>
            </a:r>
          </a:p>
        </p:txBody>
      </p:sp>
    </p:spTree>
    <p:extLst>
      <p:ext uri="{BB962C8B-B14F-4D97-AF65-F5344CB8AC3E}">
        <p14:creationId xmlns:p14="http://schemas.microsoft.com/office/powerpoint/2010/main" val="477602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solidFill>
                  <a:srgbClr val="C00000"/>
                </a:solidFill>
              </a:rPr>
              <a:t>Sociale grondrecht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pPr marL="0" indent="0">
              <a:buNone/>
            </a:pPr>
            <a:r>
              <a:rPr lang="nl-NL" dirty="0"/>
              <a:t>Staat in dat de overheid voorzieningen moet treffen voor het maatschappelijk functioneren van burgers. Bijvoorbeeld: volksgezondheid</a:t>
            </a:r>
          </a:p>
        </p:txBody>
      </p:sp>
    </p:spTree>
    <p:extLst>
      <p:ext uri="{BB962C8B-B14F-4D97-AF65-F5344CB8AC3E}">
        <p14:creationId xmlns:p14="http://schemas.microsoft.com/office/powerpoint/2010/main" val="5270676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>
                <a:solidFill>
                  <a:srgbClr val="C00000"/>
                </a:solidFill>
              </a:rPr>
              <a:t>Welke rechten heeft een mens?</a:t>
            </a:r>
          </a:p>
          <a:p>
            <a:pPr marL="0" indent="0">
              <a:buNone/>
            </a:pPr>
            <a:r>
              <a:rPr lang="nl-NL" dirty="0">
                <a:solidFill>
                  <a:srgbClr val="C00000"/>
                </a:solidFill>
              </a:rPr>
              <a:t>Welke rechten heeft een kind?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089422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solidFill>
                  <a:srgbClr val="C00000"/>
                </a:solidFill>
              </a:rPr>
              <a:t>Opdracht 3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pPr marL="0" indent="0">
              <a:buNone/>
            </a:pPr>
            <a:r>
              <a:rPr lang="nl-NL" dirty="0"/>
              <a:t>- Geef individueel bij 7 rechten (mens en kind) een voorbeeld hoe er rekening mee wordt gehouden binnen een zorginstelling</a:t>
            </a:r>
          </a:p>
          <a:p>
            <a:pPr>
              <a:buFontTx/>
              <a:buChar char="-"/>
            </a:pPr>
            <a:endParaRPr lang="nl-NL" dirty="0"/>
          </a:p>
          <a:p>
            <a:pPr marL="0" indent="0">
              <a:buNone/>
            </a:pPr>
            <a:r>
              <a:rPr lang="nl-NL" dirty="0"/>
              <a:t>- Klassikaal bespreken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754360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>
                <a:solidFill>
                  <a:srgbClr val="C00000"/>
                </a:solidFill>
              </a:rPr>
              <a:t>Opdracht 4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Welke kwaliteiten heb jij?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Competentietest:</a:t>
            </a:r>
          </a:p>
          <a:p>
            <a:pPr marL="0" indent="0">
              <a:buNone/>
            </a:pPr>
            <a:r>
              <a:rPr lang="nl-NL" dirty="0">
                <a:hlinkClick r:id="rId2"/>
              </a:rPr>
              <a:t>https://www.123test.nl/competenties-test/</a:t>
            </a: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Komt dit overeen met wat je van te voren dacht wat je kwaliteiten zijn?</a:t>
            </a:r>
          </a:p>
        </p:txBody>
      </p:sp>
    </p:spTree>
    <p:extLst>
      <p:ext uri="{BB962C8B-B14F-4D97-AF65-F5344CB8AC3E}">
        <p14:creationId xmlns:p14="http://schemas.microsoft.com/office/powerpoint/2010/main" val="9909468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solidFill>
                  <a:srgbClr val="C00000"/>
                </a:solidFill>
              </a:rPr>
              <a:t>Opdracht 5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- Bedenk individueel aan de hand van de 7 tips hoe jij aan kwaliteit kan werken binnen een beroep/stage </a:t>
            </a:r>
          </a:p>
          <a:p>
            <a:pPr marL="0" indent="0">
              <a:buNone/>
            </a:pPr>
            <a:r>
              <a:rPr lang="nl-NL" dirty="0"/>
              <a:t>- Bespreek in drietallen de antwoorden </a:t>
            </a:r>
          </a:p>
          <a:p>
            <a:pPr marL="0" indent="0">
              <a:buNone/>
            </a:pPr>
            <a:r>
              <a:rPr lang="nl-NL" dirty="0"/>
              <a:t>- Klassikaal benoemt elk groepje één voorbeeld bij één tip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976474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solidFill>
                  <a:srgbClr val="C00000"/>
                </a:solidFill>
              </a:rPr>
              <a:t>Einde</a:t>
            </a:r>
            <a:r>
              <a:rPr lang="nl-NL" dirty="0"/>
              <a:t>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endParaRPr lang="nl-NL" dirty="0"/>
          </a:p>
          <a:p>
            <a:pPr>
              <a:buClr>
                <a:srgbClr val="C00000"/>
              </a:buClr>
            </a:pPr>
            <a:r>
              <a:rPr lang="nl-NL" dirty="0"/>
              <a:t>Vragen/ opmerkingen?</a:t>
            </a:r>
          </a:p>
          <a:p>
            <a:pPr>
              <a:buClr>
                <a:srgbClr val="C00000"/>
              </a:buClr>
            </a:pPr>
            <a:r>
              <a:rPr lang="nl-NL" dirty="0"/>
              <a:t>Volgende week boek meenemen!</a:t>
            </a:r>
          </a:p>
          <a:p>
            <a:pPr marL="0" indent="0">
              <a:buClr>
                <a:srgbClr val="C00000"/>
              </a:buClr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9340890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17439</TotalTime>
  <Words>151</Words>
  <Application>Microsoft Office PowerPoint</Application>
  <PresentationFormat>Diavoorstelling (4:3)</PresentationFormat>
  <Paragraphs>40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Verdana</vt:lpstr>
      <vt:lpstr>Wingdings 2</vt:lpstr>
      <vt:lpstr>Aspect</vt:lpstr>
      <vt:lpstr>Kwaliteitszorg </vt:lpstr>
      <vt:lpstr>PowerPoint-presentatie</vt:lpstr>
      <vt:lpstr>Klassieke grondrecht</vt:lpstr>
      <vt:lpstr>Sociale grondrecht</vt:lpstr>
      <vt:lpstr>PowerPoint-presentatie</vt:lpstr>
      <vt:lpstr>Opdracht 3 </vt:lpstr>
      <vt:lpstr>Opdracht 4 </vt:lpstr>
      <vt:lpstr>Opdracht 5</vt:lpstr>
      <vt:lpstr>Einde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Psychiatrische ziektebeelden</dc:title>
  <dc:creator>Jooske</dc:creator>
  <cp:lastModifiedBy>Administrator</cp:lastModifiedBy>
  <cp:revision>36</cp:revision>
  <dcterms:created xsi:type="dcterms:W3CDTF">2016-09-26T17:27:35Z</dcterms:created>
  <dcterms:modified xsi:type="dcterms:W3CDTF">2017-01-06T10:40:15Z</dcterms:modified>
</cp:coreProperties>
</file>

<file path=docProps/thumbnail.jpeg>
</file>