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7" r:id="rId3"/>
    <p:sldId id="287" r:id="rId4"/>
    <p:sldId id="288" r:id="rId5"/>
    <p:sldId id="293" r:id="rId6"/>
    <p:sldId id="295" r:id="rId7"/>
    <p:sldId id="294" r:id="rId8"/>
    <p:sldId id="289" r:id="rId9"/>
    <p:sldId id="296" r:id="rId10"/>
    <p:sldId id="283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53" autoAdjust="0"/>
    <p:restoredTop sz="94660"/>
  </p:normalViewPr>
  <p:slideViewPr>
    <p:cSldViewPr>
      <p:cViewPr varScale="1">
        <p:scale>
          <a:sx n="72" d="100"/>
          <a:sy n="72" d="100"/>
        </p:scale>
        <p:origin x="123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C36AAFD-0277-4BB0-B08C-A61873DF72B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dirty="0">
                <a:solidFill>
                  <a:srgbClr val="C00000"/>
                </a:solidFill>
              </a:rPr>
              <a:t>Kwaliteitszorg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13-12-2016</a:t>
            </a:r>
          </a:p>
        </p:txBody>
      </p:sp>
    </p:spTree>
    <p:extLst>
      <p:ext uri="{BB962C8B-B14F-4D97-AF65-F5344CB8AC3E}">
        <p14:creationId xmlns:p14="http://schemas.microsoft.com/office/powerpoint/2010/main" val="2694673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Einde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pPr marL="0" indent="0">
              <a:buClr>
                <a:srgbClr val="C00000"/>
              </a:buClr>
              <a:buNone/>
            </a:pPr>
            <a:r>
              <a:rPr lang="nl-NL" dirty="0"/>
              <a:t>Volgende week opdrachten inleveren</a:t>
            </a:r>
          </a:p>
          <a:p>
            <a:pPr marL="0" indent="0">
              <a:buClr>
                <a:srgbClr val="C00000"/>
              </a:buClr>
              <a:buNone/>
            </a:pPr>
            <a:endParaRPr lang="nl-NL" dirty="0"/>
          </a:p>
          <a:p>
            <a:pPr marL="0" indent="0">
              <a:buClr>
                <a:srgbClr val="C00000"/>
              </a:buClr>
              <a:buNone/>
            </a:pPr>
            <a:r>
              <a:rPr lang="nl-NL" dirty="0"/>
              <a:t>Volgende week boek meenemen!</a:t>
            </a:r>
          </a:p>
          <a:p>
            <a:pPr marL="0" indent="0">
              <a:buClr>
                <a:srgbClr val="C00000"/>
              </a:buClr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3408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Volgende week opdrachten inleveren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Vorige week??</a:t>
            </a:r>
          </a:p>
        </p:txBody>
      </p:sp>
    </p:spTree>
    <p:extLst>
      <p:ext uri="{BB962C8B-B14F-4D97-AF65-F5344CB8AC3E}">
        <p14:creationId xmlns:p14="http://schemas.microsoft.com/office/powerpoint/2010/main" val="2277161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488148"/>
            <a:ext cx="8183880" cy="4187952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Filmpje HKZ</a:t>
            </a:r>
          </a:p>
        </p:txBody>
      </p:sp>
    </p:spTree>
    <p:extLst>
      <p:ext uri="{BB962C8B-B14F-4D97-AF65-F5344CB8AC3E}">
        <p14:creationId xmlns:p14="http://schemas.microsoft.com/office/powerpoint/2010/main" val="797172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C00000"/>
                </a:solidFill>
              </a:rPr>
              <a:t>Opdracht 6</a:t>
            </a:r>
            <a:br>
              <a:rPr lang="nl-NL" dirty="0"/>
            </a:br>
            <a:endParaRPr lang="nl-NL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48680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In tweetallen een verslag schrijven over het HKZ model met behulp van de volgende vragen:</a:t>
            </a:r>
          </a:p>
          <a:p>
            <a:pPr>
              <a:buFontTx/>
              <a:buChar char="-"/>
            </a:pPr>
            <a:r>
              <a:rPr lang="nl-NL" dirty="0"/>
              <a:t>Wat is het HKZ keurmerk</a:t>
            </a:r>
          </a:p>
          <a:p>
            <a:pPr>
              <a:buFontTx/>
              <a:buChar char="-"/>
            </a:pPr>
            <a:r>
              <a:rPr lang="nl-NL" dirty="0"/>
              <a:t>Voor wie is het HKZ keurmerk</a:t>
            </a:r>
          </a:p>
          <a:p>
            <a:pPr>
              <a:buFontTx/>
              <a:buChar char="-"/>
            </a:pPr>
            <a:r>
              <a:rPr lang="nl-NL" dirty="0"/>
              <a:t>Waarom HKZ certificeren</a:t>
            </a:r>
          </a:p>
          <a:p>
            <a:pPr>
              <a:buFontTx/>
              <a:buChar char="-"/>
            </a:pPr>
            <a:r>
              <a:rPr lang="nl-NL" dirty="0"/>
              <a:t>Hoe behaal je als organisatie een HKZ keurmerk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AutoShape 2" descr="Afbeeldingsresultaat voor pd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60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Protocol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Regels of stappen die aangeven wat je in een bepaalde situatie moet doen en hoe je dat moet doen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Doel: iedereen zich zoveel mogelijk hetzelfde doet in een bepaalde situatie</a:t>
            </a:r>
          </a:p>
        </p:txBody>
      </p:sp>
    </p:spTree>
    <p:extLst>
      <p:ext uri="{BB962C8B-B14F-4D97-AF65-F5344CB8AC3E}">
        <p14:creationId xmlns:p14="http://schemas.microsoft.com/office/powerpoint/2010/main" val="993119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Voorschrift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Geeft aan wat je moet opvolgen en is niet vrijblijvend </a:t>
            </a:r>
          </a:p>
        </p:txBody>
      </p:sp>
    </p:spTree>
    <p:extLst>
      <p:ext uri="{BB962C8B-B14F-4D97-AF65-F5344CB8AC3E}">
        <p14:creationId xmlns:p14="http://schemas.microsoft.com/office/powerpoint/2010/main" val="1198698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protocol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3217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Opdracht 7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Zoek een protocol op en beantwoord de volgende vragen:</a:t>
            </a:r>
          </a:p>
          <a:p>
            <a:pPr>
              <a:buFontTx/>
              <a:buChar char="-"/>
            </a:pPr>
            <a:r>
              <a:rPr lang="nl-NL" dirty="0"/>
              <a:t>Wat is de functie van het protocol</a:t>
            </a:r>
          </a:p>
          <a:p>
            <a:pPr>
              <a:buFontTx/>
              <a:buChar char="-"/>
            </a:pPr>
            <a:r>
              <a:rPr lang="nl-NL" dirty="0"/>
              <a:t>Zitten de vragen op </a:t>
            </a:r>
            <a:r>
              <a:rPr lang="nl-NL" dirty="0" err="1"/>
              <a:t>blz</a:t>
            </a:r>
            <a:r>
              <a:rPr lang="nl-NL" dirty="0"/>
              <a:t> 369 in het protocol</a:t>
            </a:r>
          </a:p>
          <a:p>
            <a:pPr>
              <a:buFontTx/>
              <a:buChar char="-"/>
            </a:pPr>
            <a:r>
              <a:rPr lang="nl-NL" dirty="0"/>
              <a:t>Op welk gebied heeft het protocol betrekking (</a:t>
            </a:r>
            <a:r>
              <a:rPr lang="nl-NL" dirty="0" err="1"/>
              <a:t>blz</a:t>
            </a:r>
            <a:r>
              <a:rPr lang="nl-NL" dirty="0"/>
              <a:t> 371)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Uitwisselen met je buurman/vrouw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7067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4000" dirty="0">
                <a:solidFill>
                  <a:srgbClr val="C00000"/>
                </a:solidFill>
              </a:rPr>
              <a:t>Eindopdracht</a:t>
            </a:r>
            <a:r>
              <a:rPr lang="nl-NL" dirty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1055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23364</TotalTime>
  <Words>150</Words>
  <Application>Microsoft Office PowerPoint</Application>
  <PresentationFormat>Diavoorstelling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Verdana</vt:lpstr>
      <vt:lpstr>Wingdings 2</vt:lpstr>
      <vt:lpstr>Aspect</vt:lpstr>
      <vt:lpstr>Kwaliteitszorg </vt:lpstr>
      <vt:lpstr>PowerPoint-presentatie</vt:lpstr>
      <vt:lpstr>PowerPoint-presentatie</vt:lpstr>
      <vt:lpstr>Opdracht 6 </vt:lpstr>
      <vt:lpstr>Protocol</vt:lpstr>
      <vt:lpstr>Voorschrift</vt:lpstr>
      <vt:lpstr>Voorbeeld protocol</vt:lpstr>
      <vt:lpstr>Opdracht 7 </vt:lpstr>
      <vt:lpstr>PowerPoint-presentatie</vt:lpstr>
      <vt:lpstr>Einde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Psychiatrische ziektebeelden</dc:title>
  <dc:creator>Jooske</dc:creator>
  <cp:lastModifiedBy>Administrator</cp:lastModifiedBy>
  <cp:revision>51</cp:revision>
  <dcterms:created xsi:type="dcterms:W3CDTF">2016-09-26T17:27:35Z</dcterms:created>
  <dcterms:modified xsi:type="dcterms:W3CDTF">2016-12-13T10:21:39Z</dcterms:modified>
</cp:coreProperties>
</file>