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Eindopdracht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kwaliteitszorg</a:t>
            </a:r>
          </a:p>
        </p:txBody>
      </p:sp>
    </p:spTree>
    <p:extLst>
      <p:ext uri="{BB962C8B-B14F-4D97-AF65-F5344CB8AC3E}">
        <p14:creationId xmlns:p14="http://schemas.microsoft.com/office/powerpoint/2010/main" val="203682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Praktijk opdracht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199861"/>
            <a:ext cx="9720073" cy="4109499"/>
          </a:xfrm>
        </p:spPr>
        <p:txBody>
          <a:bodyPr>
            <a:normAutofit/>
          </a:bodyPr>
          <a:lstStyle/>
          <a:p>
            <a:r>
              <a:rPr lang="nl-NL" dirty="0"/>
              <a:t>1. Hoe kunnen de begeleiders binnen </a:t>
            </a:r>
            <a:r>
              <a:rPr lang="nl-NL" dirty="0" err="1"/>
              <a:t>Ko-bus</a:t>
            </a:r>
            <a:r>
              <a:rPr lang="nl-NL" dirty="0"/>
              <a:t> rapporteren, zodat de belangrijkste gedragingen worden beschreven.</a:t>
            </a:r>
          </a:p>
          <a:p>
            <a:r>
              <a:rPr lang="nl-NL" dirty="0"/>
              <a:t>2. Hoe kunnen de begeleiders van </a:t>
            </a:r>
            <a:r>
              <a:rPr lang="nl-NL" dirty="0" err="1"/>
              <a:t>Ko-bus</a:t>
            </a:r>
            <a:r>
              <a:rPr lang="nl-NL" dirty="0"/>
              <a:t> activiteiten aanpassen op de doelen van de cliënten binnen de dagbesteding? Geef hiervan ook een aantal voorbeelden van activiteiten.</a:t>
            </a:r>
          </a:p>
          <a:p>
            <a:r>
              <a:rPr lang="nl-NL" dirty="0"/>
              <a:t>3. Hoe kan </a:t>
            </a:r>
            <a:r>
              <a:rPr lang="nl-NL" dirty="0" err="1"/>
              <a:t>Ko-bus</a:t>
            </a:r>
            <a:r>
              <a:rPr lang="nl-NL" dirty="0"/>
              <a:t> omgaan met vrijheid beperkende maatregelen?</a:t>
            </a:r>
          </a:p>
          <a:p>
            <a:r>
              <a:rPr lang="nl-NL" dirty="0"/>
              <a:t>4. Wat heeft een stagiaire nodig binnen </a:t>
            </a:r>
            <a:r>
              <a:rPr lang="nl-NL" dirty="0" err="1"/>
              <a:t>Ko-bus</a:t>
            </a:r>
            <a:r>
              <a:rPr lang="nl-NL" dirty="0"/>
              <a:t> om zijn of haar leervermogen te vergroten? Hiervoor is een budget van 500 euro.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415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Eisen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- Plan van aanpak maken</a:t>
            </a:r>
          </a:p>
          <a:p>
            <a:r>
              <a:rPr lang="nl-NL" sz="2400" dirty="0"/>
              <a:t>- Vraag onderzoeken en beantwoorden (3 weken)</a:t>
            </a:r>
          </a:p>
          <a:p>
            <a:r>
              <a:rPr lang="nl-NL" sz="2400" dirty="0"/>
              <a:t>- Hoe verbetert jullie antwoord de kwaliteit binnen </a:t>
            </a:r>
            <a:r>
              <a:rPr lang="nl-NL" sz="2400" dirty="0" err="1"/>
              <a:t>Ko-bus</a:t>
            </a:r>
            <a:r>
              <a:rPr lang="nl-NL" sz="2400" dirty="0"/>
              <a:t>?</a:t>
            </a:r>
          </a:p>
          <a:p>
            <a:r>
              <a:rPr lang="nl-NL" sz="2400" dirty="0"/>
              <a:t>- presentatie (week 8)</a:t>
            </a:r>
          </a:p>
          <a:p>
            <a:endParaRPr lang="nl-NL" sz="2400" dirty="0"/>
          </a:p>
          <a:p>
            <a:r>
              <a:rPr lang="nl-NL" sz="2400" dirty="0"/>
              <a:t>Met de klas criteria maken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3936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Ko-bus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Wonen</a:t>
            </a:r>
          </a:p>
          <a:p>
            <a:r>
              <a:rPr lang="nl-NL" sz="2800" dirty="0"/>
              <a:t>Logeren</a:t>
            </a:r>
          </a:p>
          <a:p>
            <a:r>
              <a:rPr lang="nl-NL" sz="2800" dirty="0"/>
              <a:t>Begeleiding individueel/ ambulant</a:t>
            </a:r>
          </a:p>
          <a:p>
            <a:r>
              <a:rPr lang="nl-NL" sz="2800" dirty="0"/>
              <a:t>Dagbesteding  </a:t>
            </a:r>
          </a:p>
        </p:txBody>
      </p:sp>
      <p:pic>
        <p:nvPicPr>
          <p:cNvPr id="1028" name="Picture 4" descr="http://ko-bus.net/wp-content/uploads/2014/12/IMG_2423-1024x6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007" y="1335024"/>
            <a:ext cx="6057227" cy="404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99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Ko-bus</a:t>
            </a:r>
            <a:r>
              <a:rPr lang="nl-NL" dirty="0"/>
              <a:t> is er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Kinderen en jongeren met een verstandelijke beperking</a:t>
            </a:r>
          </a:p>
          <a:p>
            <a:r>
              <a:rPr lang="nl-NL" dirty="0"/>
              <a:t>Kinderen en jongeren met een stoornis in het autistisch spectrum</a:t>
            </a:r>
          </a:p>
          <a:p>
            <a:r>
              <a:rPr lang="nl-NL" dirty="0"/>
              <a:t>Kinderen met ADHD</a:t>
            </a:r>
          </a:p>
          <a:p>
            <a:r>
              <a:rPr lang="nl-NL" dirty="0"/>
              <a:t>Kinderen en jongeren met gedragsproblemen</a:t>
            </a:r>
          </a:p>
          <a:p>
            <a:r>
              <a:rPr lang="nl-NL" dirty="0"/>
              <a:t>Jongeren die niet of moeilijk plaatsbaar zijn in het reguliere werk, of die geen vervolg opleiding kunnen volgen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18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254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1210</TotalTime>
  <Words>174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Integraal</vt:lpstr>
      <vt:lpstr>Eindopdracht </vt:lpstr>
      <vt:lpstr>Praktijk opdracht </vt:lpstr>
      <vt:lpstr>Eisen </vt:lpstr>
      <vt:lpstr>Ko-bus </vt:lpstr>
      <vt:lpstr>Ko-bus is er voor: </vt:lpstr>
      <vt:lpstr>Vragen??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Eindopdracht</dc:title>
  <dc:creator>Administrator</dc:creator>
  <cp:lastModifiedBy>Administrator</cp:lastModifiedBy>
  <cp:revision>5</cp:revision>
  <dcterms:created xsi:type="dcterms:W3CDTF">2016-12-18T11:51:40Z</dcterms:created>
  <dcterms:modified xsi:type="dcterms:W3CDTF">2016-12-19T08:03:56Z</dcterms:modified>
</cp:coreProperties>
</file>