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60" r:id="rId4"/>
    <p:sldId id="264" r:id="rId5"/>
    <p:sldId id="257" r:id="rId6"/>
    <p:sldId id="258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CD545-6833-46AC-BF63-B8DFF9C2CDAF}" type="datetimeFigureOut">
              <a:rPr lang="nl-NL" smtClean="0"/>
              <a:pPr/>
              <a:t>27-12-2016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195E0-D2E5-4627-B472-0C69F3ED62F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CD545-6833-46AC-BF63-B8DFF9C2CDAF}" type="datetimeFigureOut">
              <a:rPr lang="nl-NL" smtClean="0"/>
              <a:pPr/>
              <a:t>27-12-2016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195E0-D2E5-4627-B472-0C69F3ED62F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CD545-6833-46AC-BF63-B8DFF9C2CDAF}" type="datetimeFigureOut">
              <a:rPr lang="nl-NL" smtClean="0"/>
              <a:pPr/>
              <a:t>27-12-2016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195E0-D2E5-4627-B472-0C69F3ED62F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CD545-6833-46AC-BF63-B8DFF9C2CDAF}" type="datetimeFigureOut">
              <a:rPr lang="nl-NL" smtClean="0"/>
              <a:pPr/>
              <a:t>27-12-2016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195E0-D2E5-4627-B472-0C69F3ED62F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CD545-6833-46AC-BF63-B8DFF9C2CDAF}" type="datetimeFigureOut">
              <a:rPr lang="nl-NL" smtClean="0"/>
              <a:pPr/>
              <a:t>27-12-2016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195E0-D2E5-4627-B472-0C69F3ED62F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CD545-6833-46AC-BF63-B8DFF9C2CDAF}" type="datetimeFigureOut">
              <a:rPr lang="nl-NL" smtClean="0"/>
              <a:pPr/>
              <a:t>27-12-2016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195E0-D2E5-4627-B472-0C69F3ED62F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CD545-6833-46AC-BF63-B8DFF9C2CDAF}" type="datetimeFigureOut">
              <a:rPr lang="nl-NL" smtClean="0"/>
              <a:pPr/>
              <a:t>27-12-2016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195E0-D2E5-4627-B472-0C69F3ED62F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CD545-6833-46AC-BF63-B8DFF9C2CDAF}" type="datetimeFigureOut">
              <a:rPr lang="nl-NL" smtClean="0"/>
              <a:pPr/>
              <a:t>27-12-2016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195E0-D2E5-4627-B472-0C69F3ED62F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CD545-6833-46AC-BF63-B8DFF9C2CDAF}" type="datetimeFigureOut">
              <a:rPr lang="nl-NL" smtClean="0"/>
              <a:pPr/>
              <a:t>27-12-2016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195E0-D2E5-4627-B472-0C69F3ED62F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CD545-6833-46AC-BF63-B8DFF9C2CDAF}" type="datetimeFigureOut">
              <a:rPr lang="nl-NL" smtClean="0"/>
              <a:pPr/>
              <a:t>27-12-2016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195E0-D2E5-4627-B472-0C69F3ED62F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CD545-6833-46AC-BF63-B8DFF9C2CDAF}" type="datetimeFigureOut">
              <a:rPr lang="nl-NL" smtClean="0"/>
              <a:pPr/>
              <a:t>27-12-2016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195E0-D2E5-4627-B472-0C69F3ED62F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CD545-6833-46AC-BF63-B8DFF9C2CDAF}" type="datetimeFigureOut">
              <a:rPr lang="nl-NL" smtClean="0"/>
              <a:pPr/>
              <a:t>27-12-2016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195E0-D2E5-4627-B472-0C69F3ED62F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533400" y="381000"/>
            <a:ext cx="81534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Deze les</a:t>
            </a:r>
          </a:p>
          <a:p>
            <a:endParaRPr lang="nl-NL" dirty="0"/>
          </a:p>
          <a:p>
            <a:r>
              <a:rPr lang="nl-NL" dirty="0" smtClean="0"/>
              <a:t>Nabespreken toets </a:t>
            </a:r>
          </a:p>
          <a:p>
            <a:endParaRPr lang="nl-NL" dirty="0"/>
          </a:p>
          <a:p>
            <a:r>
              <a:rPr lang="nl-NL" dirty="0" smtClean="0"/>
              <a:t>Koppelen van een rekenmaatje voor wie dat nodig heeft. </a:t>
            </a:r>
          </a:p>
          <a:p>
            <a:endParaRPr lang="nl-NL" dirty="0"/>
          </a:p>
          <a:p>
            <a:r>
              <a:rPr lang="nl-NL" dirty="0" smtClean="0"/>
              <a:t>Vervolg van Getallen les 6 </a:t>
            </a:r>
          </a:p>
          <a:p>
            <a:endParaRPr lang="nl-NL" dirty="0"/>
          </a:p>
          <a:p>
            <a:r>
              <a:rPr lang="nl-NL" dirty="0" smtClean="0"/>
              <a:t>Vanaf volgende week het domein verhoudingen </a:t>
            </a:r>
          </a:p>
          <a:p>
            <a:endParaRPr lang="nl-NL" dirty="0"/>
          </a:p>
          <a:p>
            <a:r>
              <a:rPr lang="nl-NL" dirty="0" smtClean="0">
                <a:solidFill>
                  <a:srgbClr val="FFFF00"/>
                </a:solidFill>
              </a:rPr>
              <a:t>Waar gaat de periode toets over?</a:t>
            </a:r>
          </a:p>
          <a:p>
            <a:endParaRPr lang="nl-NL" dirty="0"/>
          </a:p>
          <a:p>
            <a:r>
              <a:rPr lang="nl-NL" dirty="0" smtClean="0">
                <a:solidFill>
                  <a:srgbClr val="FFC000"/>
                </a:solidFill>
              </a:rPr>
              <a:t>Boek</a:t>
            </a:r>
            <a:r>
              <a:rPr lang="nl-NL" dirty="0" smtClean="0"/>
              <a:t> 	hoofdstuk 6 t/m 10 </a:t>
            </a:r>
          </a:p>
          <a:p>
            <a:endParaRPr lang="nl-NL" dirty="0" smtClean="0"/>
          </a:p>
          <a:p>
            <a:r>
              <a:rPr lang="nl-NL" dirty="0" smtClean="0">
                <a:solidFill>
                  <a:srgbClr val="FFC000"/>
                </a:solidFill>
              </a:rPr>
              <a:t>Digitaal</a:t>
            </a:r>
            <a:r>
              <a:rPr lang="nl-NL" dirty="0" smtClean="0"/>
              <a:t> 	Getallen 		hoofdstuk 6 </a:t>
            </a:r>
          </a:p>
          <a:p>
            <a:r>
              <a:rPr lang="nl-NL" dirty="0" smtClean="0"/>
              <a:t>	Verhoudingen 	hoofdstuk 1 t/m 4</a:t>
            </a:r>
          </a:p>
          <a:p>
            <a:endParaRPr lang="nl-NL" dirty="0"/>
          </a:p>
          <a:p>
            <a:r>
              <a:rPr lang="nl-NL" dirty="0" smtClean="0">
                <a:solidFill>
                  <a:srgbClr val="FFC000"/>
                </a:solidFill>
              </a:rPr>
              <a:t>ALLES moet 100 % af </a:t>
            </a:r>
            <a:r>
              <a:rPr lang="nl-NL" dirty="0" smtClean="0"/>
              <a:t>dan mag je deelnemen aan de toets en als beloning krijg je weer een halve punt erbij op- de periodetoets. </a:t>
            </a:r>
          </a:p>
          <a:p>
            <a:endParaRPr lang="nl-NL" dirty="0"/>
          </a:p>
          <a:p>
            <a:r>
              <a:rPr lang="nl-NL" dirty="0" smtClean="0"/>
              <a:t>Studenten met rekenproblemen (aangepast programma)  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2133600" y="762000"/>
            <a:ext cx="642131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Les 6 combineren van bewerkingen:</a:t>
            </a:r>
          </a:p>
          <a:p>
            <a:endParaRPr lang="nl-NL" dirty="0" smtClean="0"/>
          </a:p>
          <a:p>
            <a:r>
              <a:rPr lang="nl-NL" dirty="0" smtClean="0"/>
              <a:t>Zowel vermenigvuldigen/delen/optellen/aftrekken in 1 som </a:t>
            </a:r>
          </a:p>
          <a:p>
            <a:r>
              <a:rPr lang="nl-NL" dirty="0" smtClean="0"/>
              <a:t>En daarna een kortingspercentage berekenen </a:t>
            </a:r>
          </a:p>
          <a:p>
            <a:endParaRPr lang="nl-NL" dirty="0" smtClean="0"/>
          </a:p>
          <a:p>
            <a:r>
              <a:rPr lang="nl-NL" dirty="0" smtClean="0"/>
              <a:t>Totale bedrag uitrekenen van een groepsactiviteit</a:t>
            </a:r>
          </a:p>
          <a:p>
            <a:r>
              <a:rPr lang="nl-NL" dirty="0" smtClean="0"/>
              <a:t>Wat wordt de nieuwe kortingsprijs  (wat moeten ze gaan betalen?)</a:t>
            </a:r>
          </a:p>
          <a:p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914400" y="152400"/>
            <a:ext cx="7543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Even oefenen </a:t>
            </a:r>
          </a:p>
          <a:p>
            <a:endParaRPr lang="nl-NL" dirty="0"/>
          </a:p>
          <a:p>
            <a:r>
              <a:rPr lang="nl-NL" dirty="0" smtClean="0"/>
              <a:t>oefenen met hoofdrekenen aan het begin van elke les.</a:t>
            </a:r>
          </a:p>
          <a:p>
            <a:r>
              <a:rPr lang="nl-NL" dirty="0" smtClean="0"/>
              <a:t>10 minuten intensief hoofdrekenen </a:t>
            </a:r>
          </a:p>
          <a:p>
            <a:r>
              <a:rPr lang="nl-NL" dirty="0" smtClean="0"/>
              <a:t>Evaluatie </a:t>
            </a:r>
            <a:r>
              <a:rPr lang="nl-NL" dirty="0" err="1" smtClean="0"/>
              <a:t>dmv</a:t>
            </a:r>
            <a:r>
              <a:rPr lang="nl-NL" dirty="0" smtClean="0"/>
              <a:t> </a:t>
            </a:r>
            <a:r>
              <a:rPr lang="nl-NL" dirty="0" err="1" smtClean="0"/>
              <a:t>kahoot</a:t>
            </a:r>
            <a:r>
              <a:rPr lang="nl-NL" dirty="0" smtClean="0"/>
              <a:t> </a:t>
            </a:r>
          </a:p>
          <a:p>
            <a:endParaRPr lang="nl-NL" dirty="0" smtClean="0"/>
          </a:p>
          <a:p>
            <a:pPr>
              <a:buFontTx/>
              <a:buChar char="-"/>
            </a:pPr>
            <a:r>
              <a:rPr lang="nl-NL" dirty="0"/>
              <a:t> </a:t>
            </a:r>
            <a:r>
              <a:rPr lang="nl-NL" dirty="0" smtClean="0"/>
              <a:t>spelvorm</a:t>
            </a:r>
          </a:p>
          <a:p>
            <a:pPr>
              <a:buFontTx/>
              <a:buChar char="-"/>
            </a:pPr>
            <a:r>
              <a:rPr lang="nl-NL" dirty="0" smtClean="0"/>
              <a:t> digibord</a:t>
            </a:r>
          </a:p>
          <a:p>
            <a:pPr>
              <a:buFontTx/>
              <a:buChar char="-"/>
            </a:pP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Vermenigvuldigen en delen met decimale getallen </a:t>
            </a:r>
          </a:p>
          <a:p>
            <a:endParaRPr lang="nl-NL" dirty="0"/>
          </a:p>
        </p:txBody>
      </p:sp>
      <p:sp>
        <p:nvSpPr>
          <p:cNvPr id="3" name="Rechthoek 2"/>
          <p:cNvSpPr/>
          <p:nvPr/>
        </p:nvSpPr>
        <p:spPr>
          <a:xfrm>
            <a:off x="609600" y="4114800"/>
            <a:ext cx="1066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0,1 x 2</a:t>
            </a:r>
          </a:p>
          <a:p>
            <a:r>
              <a:rPr lang="en-US" dirty="0"/>
              <a:t>0,3 x 4</a:t>
            </a:r>
          </a:p>
          <a:p>
            <a:r>
              <a:rPr lang="en-US" dirty="0"/>
              <a:t>0,5 x 2</a:t>
            </a:r>
          </a:p>
          <a:p>
            <a:r>
              <a:rPr lang="en-US" dirty="0"/>
              <a:t>0,6 x 3</a:t>
            </a:r>
          </a:p>
        </p:txBody>
      </p:sp>
      <p:sp>
        <p:nvSpPr>
          <p:cNvPr id="4" name="Rechthoek 3"/>
          <p:cNvSpPr/>
          <p:nvPr/>
        </p:nvSpPr>
        <p:spPr>
          <a:xfrm>
            <a:off x="2286000" y="4114800"/>
            <a:ext cx="1295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0,3 x 0,4</a:t>
            </a:r>
          </a:p>
          <a:p>
            <a:r>
              <a:rPr lang="en-US" dirty="0"/>
              <a:t>0,6 x 0,2</a:t>
            </a:r>
          </a:p>
          <a:p>
            <a:r>
              <a:rPr lang="en-US" dirty="0"/>
              <a:t>0,5 x 0,5</a:t>
            </a:r>
          </a:p>
        </p:txBody>
      </p:sp>
      <p:sp>
        <p:nvSpPr>
          <p:cNvPr id="5" name="Rechthoek 4"/>
          <p:cNvSpPr/>
          <p:nvPr/>
        </p:nvSpPr>
        <p:spPr>
          <a:xfrm>
            <a:off x="3810000" y="4191000"/>
            <a:ext cx="1371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0,4 x 0,02</a:t>
            </a:r>
          </a:p>
          <a:p>
            <a:r>
              <a:rPr lang="en-US" dirty="0"/>
              <a:t>0,03 x 0,5</a:t>
            </a:r>
          </a:p>
          <a:p>
            <a:r>
              <a:rPr lang="en-US" dirty="0"/>
              <a:t>0,07 x 0,05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990600" y="3048000"/>
            <a:ext cx="51868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DENK AAN DE KOMMA’S </a:t>
            </a:r>
          </a:p>
          <a:p>
            <a:r>
              <a:rPr lang="nl-NL" dirty="0" smtClean="0"/>
              <a:t>Bij x (Vermenigvuldigen) schuift de komma naar links </a:t>
            </a:r>
          </a:p>
          <a:p>
            <a:r>
              <a:rPr lang="nl-NL" dirty="0" smtClean="0"/>
              <a:t>Bij :  (delen) schuift de komma naar rechts 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" y="5410200"/>
            <a:ext cx="9316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10 : 0,5</a:t>
            </a:r>
          </a:p>
          <a:p>
            <a:r>
              <a:rPr lang="nl-NL" dirty="0" smtClean="0"/>
              <a:t>25 : 0,5</a:t>
            </a:r>
          </a:p>
          <a:p>
            <a:r>
              <a:rPr lang="nl-NL" dirty="0" smtClean="0"/>
              <a:t>42 : 0,7 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457200" y="304800"/>
            <a:ext cx="58265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Delen door decimalen getallen </a:t>
            </a:r>
          </a:p>
          <a:p>
            <a:endParaRPr lang="nl-NL" dirty="0" smtClean="0"/>
          </a:p>
          <a:p>
            <a:r>
              <a:rPr lang="nl-NL" dirty="0" smtClean="0"/>
              <a:t>Komma’s wegdenken en in je antwoord weer terugplaatsen!</a:t>
            </a:r>
          </a:p>
        </p:txBody>
      </p:sp>
      <p:sp>
        <p:nvSpPr>
          <p:cNvPr id="3" name="Rechthoek 2"/>
          <p:cNvSpPr/>
          <p:nvPr/>
        </p:nvSpPr>
        <p:spPr>
          <a:xfrm>
            <a:off x="533400" y="1295400"/>
            <a:ext cx="81534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/>
              <a:t>10 : 0</a:t>
            </a:r>
            <a:r>
              <a:rPr lang="nl-NL" dirty="0" smtClean="0">
                <a:solidFill>
                  <a:srgbClr val="FFC000"/>
                </a:solidFill>
              </a:rPr>
              <a:t>,</a:t>
            </a:r>
            <a:r>
              <a:rPr lang="nl-NL" dirty="0" smtClean="0"/>
              <a:t>5 = </a:t>
            </a:r>
            <a:r>
              <a:rPr lang="nl-NL" dirty="0"/>
              <a:t>	</a:t>
            </a:r>
            <a:r>
              <a:rPr lang="nl-NL" dirty="0" smtClean="0"/>
              <a:t>	10 helen verdelen in stukken van 0,5 </a:t>
            </a:r>
          </a:p>
          <a:p>
            <a:r>
              <a:rPr lang="nl-NL" dirty="0" smtClean="0"/>
              <a:t>		komma wegwerken (doe het getal x 10)   10: 5</a:t>
            </a:r>
            <a:r>
              <a:rPr lang="nl-NL" dirty="0" smtClean="0">
                <a:solidFill>
                  <a:srgbClr val="FFC000"/>
                </a:solidFill>
              </a:rPr>
              <a:t> = 2,0   </a:t>
            </a:r>
          </a:p>
          <a:p>
            <a:r>
              <a:rPr lang="nl-NL" dirty="0">
                <a:solidFill>
                  <a:srgbClr val="FFC000"/>
                </a:solidFill>
              </a:rPr>
              <a:t>		</a:t>
            </a:r>
            <a:r>
              <a:rPr lang="nl-NL" dirty="0" smtClean="0"/>
              <a:t>komma terugplaatsen (doe je antwoord  : 10) </a:t>
            </a:r>
            <a:r>
              <a:rPr lang="nl-NL" dirty="0" smtClean="0">
                <a:solidFill>
                  <a:srgbClr val="FFC000"/>
                </a:solidFill>
              </a:rPr>
              <a:t>naar rechts = 20,0  </a:t>
            </a:r>
          </a:p>
          <a:p>
            <a:r>
              <a:rPr lang="nl-NL" dirty="0" smtClean="0"/>
              <a:t>25 : 0,5 =		</a:t>
            </a:r>
          </a:p>
          <a:p>
            <a:r>
              <a:rPr lang="nl-NL" dirty="0" smtClean="0"/>
              <a:t>42 : 0,7 =</a:t>
            </a:r>
          </a:p>
          <a:p>
            <a:endParaRPr lang="nl-NL" dirty="0"/>
          </a:p>
          <a:p>
            <a:r>
              <a:rPr lang="nl-NL" dirty="0" smtClean="0"/>
              <a:t>0,5 : 10 =		0,5 (of 0,50 cent) verdelen over 10 mensen </a:t>
            </a:r>
          </a:p>
          <a:p>
            <a:r>
              <a:rPr lang="nl-NL" dirty="0" smtClean="0"/>
              <a:t>		komma wegwerken (je doet het getal x 10)  5 : 10 </a:t>
            </a:r>
          </a:p>
          <a:p>
            <a:r>
              <a:rPr lang="nl-NL" dirty="0"/>
              <a:t>	</a:t>
            </a:r>
            <a:r>
              <a:rPr lang="nl-NL" dirty="0" smtClean="0"/>
              <a:t>	5 (euro)  verdelen over 10 mensen wordt dus een decimaal 		getal</a:t>
            </a:r>
          </a:p>
          <a:p>
            <a:r>
              <a:rPr lang="nl-NL" dirty="0"/>
              <a:t>	</a:t>
            </a:r>
            <a:r>
              <a:rPr lang="nl-NL" dirty="0" smtClean="0"/>
              <a:t>	</a:t>
            </a:r>
            <a:r>
              <a:rPr lang="nl-NL" dirty="0" smtClean="0">
                <a:solidFill>
                  <a:srgbClr val="FFC000"/>
                </a:solidFill>
              </a:rPr>
              <a:t>handiger is om het eerste getal in de deelsom altijd het hoogste 		te laten zijn </a:t>
            </a:r>
          </a:p>
          <a:p>
            <a:r>
              <a:rPr lang="nl-NL" dirty="0"/>
              <a:t>	</a:t>
            </a:r>
            <a:r>
              <a:rPr lang="nl-NL" dirty="0" smtClean="0"/>
              <a:t>	In dit geval doe je het getal dus keer 100 </a:t>
            </a:r>
          </a:p>
          <a:p>
            <a:r>
              <a:rPr lang="nl-NL" dirty="0"/>
              <a:t>	</a:t>
            </a:r>
            <a:r>
              <a:rPr lang="nl-NL" dirty="0" smtClean="0"/>
              <a:t>	maar let op dan moet je ook </a:t>
            </a:r>
            <a:r>
              <a:rPr lang="nl-NL" dirty="0" smtClean="0">
                <a:solidFill>
                  <a:srgbClr val="FFC000"/>
                </a:solidFill>
              </a:rPr>
              <a:t>delen</a:t>
            </a:r>
            <a:r>
              <a:rPr lang="nl-NL" dirty="0" smtClean="0"/>
              <a:t> door 100 in je antwoord </a:t>
            </a:r>
          </a:p>
          <a:p>
            <a:r>
              <a:rPr lang="nl-NL" dirty="0"/>
              <a:t>	</a:t>
            </a:r>
            <a:r>
              <a:rPr lang="nl-NL" dirty="0" smtClean="0"/>
              <a:t>	dus: 0,5 : 10 wordt (x100) 50 : 10 = 5 Je antwoord delen door 100 		of de komma 2 plekken opschuiven naar </a:t>
            </a:r>
            <a:r>
              <a:rPr lang="nl-NL" dirty="0" smtClean="0">
                <a:solidFill>
                  <a:srgbClr val="FFC000"/>
                </a:solidFill>
              </a:rPr>
              <a:t>LINKS  = 0,05</a:t>
            </a:r>
          </a:p>
          <a:p>
            <a:r>
              <a:rPr lang="nl-NL" dirty="0" smtClean="0"/>
              <a:t>0,5 : 25 =</a:t>
            </a:r>
          </a:p>
          <a:p>
            <a:r>
              <a:rPr lang="nl-NL" dirty="0" smtClean="0"/>
              <a:t>0,7 : 42 =</a:t>
            </a:r>
          </a:p>
          <a:p>
            <a:r>
              <a:rPr lang="nl-NL" dirty="0" smtClean="0"/>
              <a:t>0,5 : 20 =</a:t>
            </a:r>
          </a:p>
          <a:p>
            <a:r>
              <a:rPr lang="nl-NL" dirty="0" smtClean="0"/>
              <a:t>2,5 : 125 =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813" y="957263"/>
            <a:ext cx="8334375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kstvak 2"/>
          <p:cNvSpPr txBox="1"/>
          <p:nvPr/>
        </p:nvSpPr>
        <p:spPr>
          <a:xfrm>
            <a:off x="2057400" y="533400"/>
            <a:ext cx="602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Bladzijde 68  leerwerkboek: hoe bereken je de voorbeeldsom?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457200"/>
            <a:ext cx="3324225" cy="603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kstvak 2"/>
          <p:cNvSpPr txBox="1"/>
          <p:nvPr/>
        </p:nvSpPr>
        <p:spPr>
          <a:xfrm>
            <a:off x="609600" y="228600"/>
            <a:ext cx="4191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Uitrekenen van korting: </a:t>
            </a:r>
          </a:p>
          <a:p>
            <a:r>
              <a:rPr lang="nl-NL" dirty="0" smtClean="0"/>
              <a:t>Wat is handig om eerst te doen?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Eerst : </a:t>
            </a:r>
          </a:p>
          <a:p>
            <a:r>
              <a:rPr lang="nl-NL" dirty="0" smtClean="0"/>
              <a:t>het nieuwe kortingstotaal berekenen</a:t>
            </a:r>
          </a:p>
          <a:p>
            <a:r>
              <a:rPr lang="nl-NL" dirty="0" smtClean="0"/>
              <a:t>100% - korting = nieuwe totaal </a:t>
            </a:r>
          </a:p>
          <a:p>
            <a:endParaRPr lang="nl-NL" dirty="0" smtClean="0"/>
          </a:p>
          <a:p>
            <a:r>
              <a:rPr lang="nl-NL" dirty="0" smtClean="0"/>
              <a:t>Voor </a:t>
            </a:r>
            <a:r>
              <a:rPr lang="nl-NL" dirty="0" err="1" smtClean="0"/>
              <a:t>raft</a:t>
            </a:r>
            <a:r>
              <a:rPr lang="nl-NL" dirty="0" smtClean="0"/>
              <a:t> 4 (zie hiernaast) </a:t>
            </a:r>
          </a:p>
          <a:p>
            <a:r>
              <a:rPr lang="nl-NL" dirty="0" smtClean="0"/>
              <a:t>100% - 10% korting = 90% is het nieuwe totaal</a:t>
            </a:r>
          </a:p>
          <a:p>
            <a:r>
              <a:rPr lang="nl-NL" dirty="0" smtClean="0">
                <a:solidFill>
                  <a:srgbClr val="FFFF00"/>
                </a:solidFill>
              </a:rPr>
              <a:t>Manier 1</a:t>
            </a:r>
          </a:p>
          <a:p>
            <a:r>
              <a:rPr lang="nl-NL" dirty="0" smtClean="0"/>
              <a:t>Dan:  in een verhoudingstabel zetten</a:t>
            </a:r>
          </a:p>
          <a:p>
            <a:r>
              <a:rPr lang="nl-NL" dirty="0" smtClean="0"/>
              <a:t>100% 	1%	90%</a:t>
            </a:r>
          </a:p>
          <a:p>
            <a:r>
              <a:rPr lang="nl-NL" dirty="0" smtClean="0"/>
              <a:t>9,50	…..	</a:t>
            </a:r>
            <a:r>
              <a:rPr lang="nl-NL" dirty="0" smtClean="0">
                <a:solidFill>
                  <a:srgbClr val="FF0000"/>
                </a:solidFill>
              </a:rPr>
              <a:t>? = 8,55</a:t>
            </a:r>
          </a:p>
          <a:p>
            <a:endParaRPr lang="nl-NL" dirty="0" smtClean="0"/>
          </a:p>
          <a:p>
            <a:r>
              <a:rPr lang="nl-NL" dirty="0" smtClean="0">
                <a:solidFill>
                  <a:srgbClr val="FFFF00"/>
                </a:solidFill>
              </a:rPr>
              <a:t>Manier 2</a:t>
            </a:r>
            <a:endParaRPr lang="nl-NL" dirty="0" smtClean="0"/>
          </a:p>
          <a:p>
            <a:r>
              <a:rPr lang="nl-NL" dirty="0" smtClean="0"/>
              <a:t>Dus </a:t>
            </a:r>
          </a:p>
          <a:p>
            <a:r>
              <a:rPr lang="nl-NL" dirty="0" smtClean="0"/>
              <a:t>9,50 : 100 x 90% = 8,55</a:t>
            </a:r>
          </a:p>
          <a:p>
            <a:r>
              <a:rPr lang="nl-NL" dirty="0" smtClean="0"/>
              <a:t>Nog korter: 9,50 x 0,9 = 8,55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685800" y="3581400"/>
            <a:ext cx="2743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6"/>
          <p:cNvCxnSpPr/>
          <p:nvPr/>
        </p:nvCxnSpPr>
        <p:spPr>
          <a:xfrm>
            <a:off x="1371600" y="3352800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8"/>
          <p:cNvCxnSpPr/>
          <p:nvPr/>
        </p:nvCxnSpPr>
        <p:spPr>
          <a:xfrm>
            <a:off x="2286000" y="3352800"/>
            <a:ext cx="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hthoek 7"/>
          <p:cNvSpPr/>
          <p:nvPr/>
        </p:nvSpPr>
        <p:spPr>
          <a:xfrm>
            <a:off x="609600" y="5486400"/>
            <a:ext cx="4343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/>
              <a:t>Geheel: 100 x nieuwe percentage = het nieuwe bedrag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590800" y="838200"/>
            <a:ext cx="37338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Afronden met geld:</a:t>
            </a:r>
          </a:p>
          <a:p>
            <a:r>
              <a:rPr lang="nl-NL" dirty="0" smtClean="0"/>
              <a:t>Niet op 1 decimaal! </a:t>
            </a:r>
          </a:p>
          <a:p>
            <a:r>
              <a:rPr lang="nl-NL" dirty="0" smtClean="0"/>
              <a:t>Altijd op 2 decimalen afronden!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8825" y="2733675"/>
            <a:ext cx="508635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1785</TotalTime>
  <Words>266</Words>
  <Application>Microsoft Office PowerPoint</Application>
  <PresentationFormat>Diavoorstelling (4:3)</PresentationFormat>
  <Paragraphs>95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Office-thema</vt:lpstr>
      <vt:lpstr>Dia 1</vt:lpstr>
      <vt:lpstr>Dia 2</vt:lpstr>
      <vt:lpstr>Dia 3</vt:lpstr>
      <vt:lpstr>Dia 4</vt:lpstr>
      <vt:lpstr>Dia 5</vt:lpstr>
      <vt:lpstr>Dia 6</vt:lpstr>
      <vt:lpstr>Dia 7</vt:lpstr>
    </vt:vector>
  </TitlesOfParts>
  <Company>Family Ray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Marga</dc:creator>
  <cp:lastModifiedBy>Marga</cp:lastModifiedBy>
  <cp:revision>88</cp:revision>
  <dcterms:created xsi:type="dcterms:W3CDTF">2016-11-20T10:30:28Z</dcterms:created>
  <dcterms:modified xsi:type="dcterms:W3CDTF">2016-12-27T08:11:41Z</dcterms:modified>
</cp:coreProperties>
</file>