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ACC0-A135-4D8B-A9DE-A46B7E528B5D}" type="datetimeFigureOut">
              <a:rPr lang="nl-NL" smtClean="0"/>
              <a:t>16-1-2017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0674-D4BE-4F5E-B7B5-35A54C0E8B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36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ACC0-A135-4D8B-A9DE-A46B7E528B5D}" type="datetimeFigureOut">
              <a:rPr lang="nl-NL" smtClean="0"/>
              <a:t>16-1-2017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0674-D4BE-4F5E-B7B5-35A54C0E8B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0794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ACC0-A135-4D8B-A9DE-A46B7E528B5D}" type="datetimeFigureOut">
              <a:rPr lang="nl-NL" smtClean="0"/>
              <a:t>16-1-2017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0674-D4BE-4F5E-B7B5-35A54C0E8B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126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ACC0-A135-4D8B-A9DE-A46B7E528B5D}" type="datetimeFigureOut">
              <a:rPr lang="nl-NL" smtClean="0"/>
              <a:t>16-1-2017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0674-D4BE-4F5E-B7B5-35A54C0E8B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5545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ACC0-A135-4D8B-A9DE-A46B7E528B5D}" type="datetimeFigureOut">
              <a:rPr lang="nl-NL" smtClean="0"/>
              <a:t>16-1-2017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0674-D4BE-4F5E-B7B5-35A54C0E8B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9850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ACC0-A135-4D8B-A9DE-A46B7E528B5D}" type="datetimeFigureOut">
              <a:rPr lang="nl-NL" smtClean="0"/>
              <a:t>16-1-2017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0674-D4BE-4F5E-B7B5-35A54C0E8B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146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ACC0-A135-4D8B-A9DE-A46B7E528B5D}" type="datetimeFigureOut">
              <a:rPr lang="nl-NL" smtClean="0"/>
              <a:t>16-1-2017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0674-D4BE-4F5E-B7B5-35A54C0E8B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4338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ACC0-A135-4D8B-A9DE-A46B7E528B5D}" type="datetimeFigureOut">
              <a:rPr lang="nl-NL" smtClean="0"/>
              <a:t>16-1-2017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0674-D4BE-4F5E-B7B5-35A54C0E8B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059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ACC0-A135-4D8B-A9DE-A46B7E528B5D}" type="datetimeFigureOut">
              <a:rPr lang="nl-NL" smtClean="0"/>
              <a:t>16-1-2017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0674-D4BE-4F5E-B7B5-35A54C0E8B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8545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ACC0-A135-4D8B-A9DE-A46B7E528B5D}" type="datetimeFigureOut">
              <a:rPr lang="nl-NL" smtClean="0"/>
              <a:t>16-1-2017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0674-D4BE-4F5E-B7B5-35A54C0E8B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3456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ACC0-A135-4D8B-A9DE-A46B7E528B5D}" type="datetimeFigureOut">
              <a:rPr lang="nl-NL" smtClean="0"/>
              <a:t>16-1-2017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0674-D4BE-4F5E-B7B5-35A54C0E8B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8983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6ACC0-A135-4D8B-A9DE-A46B7E528B5D}" type="datetimeFigureOut">
              <a:rPr lang="nl-NL" smtClean="0"/>
              <a:t>16-1-2017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B0674-D4BE-4F5E-B7B5-35A54C0E8B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7653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Bollen en knollen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10 stuks </a:t>
            </a:r>
            <a:r>
              <a:rPr lang="nl-NL" dirty="0" err="1" smtClean="0"/>
              <a:t>lj</a:t>
            </a:r>
            <a:r>
              <a:rPr lang="nl-NL" dirty="0" smtClean="0"/>
              <a:t>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49704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152400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Cyclamen persicum</a:t>
            </a:r>
          </a:p>
        </p:txBody>
      </p:sp>
      <p:pic>
        <p:nvPicPr>
          <p:cNvPr id="19459" name="Picture 3" descr="cyclamen-persicum-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275" y="1125538"/>
            <a:ext cx="6262688" cy="471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5375275" y="6021388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  <a:latin typeface="Times New Roman" panose="02020603050405020304" pitchFamily="18" charset="0"/>
              </a:rPr>
              <a:t>uit Perzië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1774825" y="6092825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  <a:latin typeface="Times New Roman" panose="02020603050405020304" pitchFamily="18" charset="0"/>
              </a:rPr>
              <a:t>alpenviooltje</a:t>
            </a:r>
            <a:endParaRPr lang="nl-NL" altLang="nl-NL" sz="2400">
              <a:latin typeface="Times New Roman" panose="02020603050405020304" pitchFamily="18" charset="0"/>
            </a:endParaRP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2057400" y="990601"/>
            <a:ext cx="381000" cy="344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  <a:latin typeface="Times New Roman" panose="02020603050405020304" pitchFamily="18" charset="0"/>
              </a:rPr>
              <a:t>PRIMULACEAE</a:t>
            </a:r>
            <a:endParaRPr lang="nl-NL" altLang="nl-NL" sz="2000" b="1">
              <a:solidFill>
                <a:srgbClr val="99CC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349535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utoUpdateAnimBg="0"/>
      <p:bldP spid="30724" grpId="0" autoUpdateAnimBg="0"/>
      <p:bldP spid="30725" grpId="0" autoUpdateAnimBg="0"/>
      <p:bldP spid="30726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73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640013" y="188913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Kniphofia cultivars</a:t>
            </a:r>
          </a:p>
        </p:txBody>
      </p:sp>
      <p:pic>
        <p:nvPicPr>
          <p:cNvPr id="8195" name="Picture 1041" descr="Kniphofia%20uvaria%20Schopf-Fackellilie%20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55913" y="1700213"/>
            <a:ext cx="30861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41732" name="Text Box 1028"/>
          <p:cNvSpPr txBox="1">
            <a:spLocks noChangeArrowheads="1"/>
          </p:cNvSpPr>
          <p:nvPr/>
        </p:nvSpPr>
        <p:spPr bwMode="auto">
          <a:xfrm>
            <a:off x="2495550" y="616585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vuurpijl</a:t>
            </a:r>
            <a:endParaRPr lang="nl-NL" altLang="nl-NL" sz="2400"/>
          </a:p>
        </p:txBody>
      </p:sp>
      <p:sp>
        <p:nvSpPr>
          <p:cNvPr id="8197" name="Text Box 1029"/>
          <p:cNvSpPr txBox="1">
            <a:spLocks noChangeArrowheads="1"/>
          </p:cNvSpPr>
          <p:nvPr/>
        </p:nvSpPr>
        <p:spPr bwMode="auto">
          <a:xfrm>
            <a:off x="1828800" y="59436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endParaRPr lang="nl-NL" altLang="nl-NL" sz="2400">
              <a:solidFill>
                <a:srgbClr val="FF6600"/>
              </a:solidFill>
            </a:endParaRPr>
          </a:p>
        </p:txBody>
      </p:sp>
      <p:sp>
        <p:nvSpPr>
          <p:cNvPr id="841734" name="Text Box 1030"/>
          <p:cNvSpPr txBox="1">
            <a:spLocks noChangeArrowheads="1"/>
          </p:cNvSpPr>
          <p:nvPr/>
        </p:nvSpPr>
        <p:spPr bwMode="auto">
          <a:xfrm>
            <a:off x="2057400" y="1127126"/>
            <a:ext cx="38100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ASPHODELACEAE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  <p:sp>
        <p:nvSpPr>
          <p:cNvPr id="841735" name="Text Box 1031"/>
          <p:cNvSpPr txBox="1">
            <a:spLocks noChangeArrowheads="1"/>
          </p:cNvSpPr>
          <p:nvPr/>
        </p:nvSpPr>
        <p:spPr bwMode="auto">
          <a:xfrm>
            <a:off x="2279650" y="616585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cultuurvariëteit</a:t>
            </a:r>
          </a:p>
        </p:txBody>
      </p:sp>
      <p:pic>
        <p:nvPicPr>
          <p:cNvPr id="8200" name="Picture 1044" descr="kniphofia-genu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00825" y="1700213"/>
            <a:ext cx="352425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2509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1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1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1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1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41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41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1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41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41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1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41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41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1730" grpId="0" autoUpdateAnimBg="0"/>
      <p:bldP spid="841732" grpId="0" autoUpdateAnimBg="0"/>
      <p:bldP spid="841734" grpId="0" autoUpdateAnimBg="0"/>
      <p:bldP spid="841735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Zantedeschia aethiopica</a:t>
            </a:r>
          </a:p>
        </p:txBody>
      </p:sp>
      <p:sp>
        <p:nvSpPr>
          <p:cNvPr id="362500" name="Text Box 4"/>
          <p:cNvSpPr txBox="1">
            <a:spLocks noChangeArrowheads="1"/>
          </p:cNvSpPr>
          <p:nvPr/>
        </p:nvSpPr>
        <p:spPr bwMode="auto">
          <a:xfrm>
            <a:off x="1752600" y="548640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Arondskelk, calla</a:t>
            </a:r>
            <a:endParaRPr lang="nl-NL" altLang="nl-NL" sz="2400"/>
          </a:p>
        </p:txBody>
      </p:sp>
      <p:sp>
        <p:nvSpPr>
          <p:cNvPr id="362501" name="Text Box 5"/>
          <p:cNvSpPr txBox="1">
            <a:spLocks noChangeArrowheads="1"/>
          </p:cNvSpPr>
          <p:nvPr/>
        </p:nvSpPr>
        <p:spPr bwMode="auto">
          <a:xfrm>
            <a:off x="1828800" y="59436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uit Ethiopia</a:t>
            </a:r>
          </a:p>
        </p:txBody>
      </p:sp>
      <p:sp>
        <p:nvSpPr>
          <p:cNvPr id="362502" name="Text Box 6"/>
          <p:cNvSpPr txBox="1">
            <a:spLocks noChangeArrowheads="1"/>
          </p:cNvSpPr>
          <p:nvPr/>
        </p:nvSpPr>
        <p:spPr bwMode="auto">
          <a:xfrm>
            <a:off x="2057400" y="1127126"/>
            <a:ext cx="381000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ARACEAE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  <p:pic>
        <p:nvPicPr>
          <p:cNvPr id="40966" name="Picture 8" descr="Zantedeschia_aethiopica_side_1024x76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24338" y="1700213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0970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2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2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2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2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2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2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2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2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2498" grpId="0" autoUpdateAnimBg="0"/>
      <p:bldP spid="362500" grpId="0" autoUpdateAnimBg="0"/>
      <p:bldP spid="362501" grpId="0" autoUpdateAnimBg="0"/>
      <p:bldP spid="36250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0" name="Rectangle 2"/>
          <p:cNvSpPr>
            <a:spLocks noGrp="1" noChangeArrowheads="1"/>
          </p:cNvSpPr>
          <p:nvPr>
            <p:ph type="title"/>
          </p:nvPr>
        </p:nvSpPr>
        <p:spPr>
          <a:xfrm>
            <a:off x="2424113" y="188913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Liatris </a:t>
            </a:r>
          </a:p>
        </p:txBody>
      </p:sp>
      <p:pic>
        <p:nvPicPr>
          <p:cNvPr id="11267" name="Picture 3" descr="liatris_spicata_kobol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564" y="1477964"/>
            <a:ext cx="4308475" cy="416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7492" name="Text Box 4"/>
          <p:cNvSpPr txBox="1">
            <a:spLocks noChangeArrowheads="1"/>
          </p:cNvSpPr>
          <p:nvPr/>
        </p:nvSpPr>
        <p:spPr bwMode="auto">
          <a:xfrm>
            <a:off x="2279650" y="594995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prachtkaars</a:t>
            </a:r>
            <a:endParaRPr lang="nl-NL" altLang="nl-NL" sz="2400"/>
          </a:p>
        </p:txBody>
      </p:sp>
      <p:sp>
        <p:nvSpPr>
          <p:cNvPr id="447493" name="Text Box 5"/>
          <p:cNvSpPr txBox="1">
            <a:spLocks noChangeArrowheads="1"/>
          </p:cNvSpPr>
          <p:nvPr/>
        </p:nvSpPr>
        <p:spPr bwMode="auto">
          <a:xfrm>
            <a:off x="1828800" y="59436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aarvormig</a:t>
            </a:r>
          </a:p>
        </p:txBody>
      </p:sp>
      <p:sp>
        <p:nvSpPr>
          <p:cNvPr id="447494" name="Text Box 6"/>
          <p:cNvSpPr txBox="1">
            <a:spLocks noChangeArrowheads="1"/>
          </p:cNvSpPr>
          <p:nvPr/>
        </p:nvSpPr>
        <p:spPr bwMode="auto">
          <a:xfrm>
            <a:off x="2057400" y="1127126"/>
            <a:ext cx="38100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ASTERACEAE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  <p:pic>
        <p:nvPicPr>
          <p:cNvPr id="11271" name="Picture 3" descr="liatris_spicata_kobold_0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40013" y="1484313"/>
            <a:ext cx="30861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8690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7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7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7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7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7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7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7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7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7490" grpId="0" autoUpdateAnimBg="0"/>
      <p:bldP spid="447492" grpId="0" autoUpdateAnimBg="0"/>
      <p:bldP spid="447493" grpId="0" autoUpdateAnimBg="0"/>
      <p:bldP spid="447494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Lilium cultivars</a:t>
            </a:r>
          </a:p>
        </p:txBody>
      </p:sp>
      <p:sp>
        <p:nvSpPr>
          <p:cNvPr id="655364" name="Text Box 4"/>
          <p:cNvSpPr txBox="1">
            <a:spLocks noChangeArrowheads="1"/>
          </p:cNvSpPr>
          <p:nvPr/>
        </p:nvSpPr>
        <p:spPr bwMode="auto">
          <a:xfrm>
            <a:off x="2711450" y="6021388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lelie</a:t>
            </a:r>
            <a:endParaRPr lang="nl-NL" altLang="nl-NL" sz="2400"/>
          </a:p>
        </p:txBody>
      </p:sp>
      <p:sp>
        <p:nvSpPr>
          <p:cNvPr id="655365" name="Text Box 5"/>
          <p:cNvSpPr txBox="1">
            <a:spLocks noChangeArrowheads="1"/>
          </p:cNvSpPr>
          <p:nvPr/>
        </p:nvSpPr>
        <p:spPr bwMode="auto">
          <a:xfrm>
            <a:off x="2640013" y="6021388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oosters</a:t>
            </a:r>
          </a:p>
        </p:txBody>
      </p:sp>
      <p:sp>
        <p:nvSpPr>
          <p:cNvPr id="655366" name="Text Box 6"/>
          <p:cNvSpPr txBox="1">
            <a:spLocks noChangeArrowheads="1"/>
          </p:cNvSpPr>
          <p:nvPr/>
        </p:nvSpPr>
        <p:spPr bwMode="auto">
          <a:xfrm>
            <a:off x="2057400" y="990601"/>
            <a:ext cx="381000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LILIACEAE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  <p:pic>
        <p:nvPicPr>
          <p:cNvPr id="12294" name="Picture 10" descr="bbh_htm_util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00825" y="2060575"/>
            <a:ext cx="360045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5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700" y="2133600"/>
            <a:ext cx="3670300" cy="367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9186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5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5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5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5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5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62" grpId="0" autoUpdateAnimBg="0"/>
      <p:bldP spid="655364" grpId="0" autoUpdateAnimBg="0"/>
      <p:bldP spid="655365" grpId="0" autoUpdateAnimBg="0"/>
      <p:bldP spid="655366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Dahlia cultivars</a:t>
            </a:r>
          </a:p>
        </p:txBody>
      </p:sp>
      <p:pic>
        <p:nvPicPr>
          <p:cNvPr id="39939" name="Picture 8" descr="dahlia-golden-emblem"/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87713" y="1773238"/>
            <a:ext cx="2957512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37252" name="Text Box 4"/>
          <p:cNvSpPr txBox="1">
            <a:spLocks noChangeArrowheads="1"/>
          </p:cNvSpPr>
          <p:nvPr/>
        </p:nvSpPr>
        <p:spPr bwMode="auto">
          <a:xfrm>
            <a:off x="2495550" y="6092825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dahlia</a:t>
            </a:r>
            <a:endParaRPr lang="nl-NL" altLang="nl-NL" sz="2400"/>
          </a:p>
        </p:txBody>
      </p:sp>
      <p:sp>
        <p:nvSpPr>
          <p:cNvPr id="437253" name="Text Box 5"/>
          <p:cNvSpPr txBox="1">
            <a:spLocks noChangeArrowheads="1"/>
          </p:cNvSpPr>
          <p:nvPr/>
        </p:nvSpPr>
        <p:spPr bwMode="auto">
          <a:xfrm>
            <a:off x="2057400" y="1127126"/>
            <a:ext cx="38100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ASTERACEAE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  <p:sp>
        <p:nvSpPr>
          <p:cNvPr id="437254" name="Text Box 6"/>
          <p:cNvSpPr txBox="1">
            <a:spLocks noChangeArrowheads="1"/>
          </p:cNvSpPr>
          <p:nvPr/>
        </p:nvSpPr>
        <p:spPr bwMode="auto">
          <a:xfrm>
            <a:off x="4295775" y="6092825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cultuurvariëteit</a:t>
            </a:r>
          </a:p>
        </p:txBody>
      </p:sp>
      <p:pic>
        <p:nvPicPr>
          <p:cNvPr id="39943" name="Picture 11" descr="dahlia"/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16725" y="1773238"/>
            <a:ext cx="3081338" cy="411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8204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7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7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7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7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7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7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7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7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7250" grpId="0" autoUpdateAnimBg="0"/>
      <p:bldP spid="437252" grpId="0" autoUpdateAnimBg="0"/>
      <p:bldP spid="437253" grpId="0" autoUpdateAnimBg="0"/>
      <p:bldP spid="437254" grpId="0" autoUpdateAnimBg="0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Breedbeeld</PresentationFormat>
  <Paragraphs>26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Kantoorthema</vt:lpstr>
      <vt:lpstr>Bollen en knollen</vt:lpstr>
      <vt:lpstr>Cyclamen persicum</vt:lpstr>
      <vt:lpstr>Kniphofia cultivars</vt:lpstr>
      <vt:lpstr>Zantedeschia aethiopica</vt:lpstr>
      <vt:lpstr>Liatris </vt:lpstr>
      <vt:lpstr>Lilium cultivars</vt:lpstr>
      <vt:lpstr>Dahlia cultivars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Bollen en knollen</dc:title>
  <dc:creator>Bianca Harink</dc:creator>
  <cp:lastModifiedBy>Bianca Harink</cp:lastModifiedBy>
  <cp:revision>2</cp:revision>
  <dcterms:created xsi:type="dcterms:W3CDTF">2017-01-16T08:57:15Z</dcterms:created>
  <dcterms:modified xsi:type="dcterms:W3CDTF">2017-01-16T09:01:57Z</dcterms:modified>
</cp:coreProperties>
</file>