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02205-53C0-42A1-A8B1-C9BBBF4EC0FC}" type="datetimeFigureOut">
              <a:rPr lang="nl-NL" smtClean="0"/>
              <a:t>17-1-2017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445E3-5ED0-4E2F-BEF2-26CE689F30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8472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02205-53C0-42A1-A8B1-C9BBBF4EC0FC}" type="datetimeFigureOut">
              <a:rPr lang="nl-NL" smtClean="0"/>
              <a:t>17-1-2017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445E3-5ED0-4E2F-BEF2-26CE689F30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8022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02205-53C0-42A1-A8B1-C9BBBF4EC0FC}" type="datetimeFigureOut">
              <a:rPr lang="nl-NL" smtClean="0"/>
              <a:t>17-1-2017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445E3-5ED0-4E2F-BEF2-26CE689F30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5172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02205-53C0-42A1-A8B1-C9BBBF4EC0FC}" type="datetimeFigureOut">
              <a:rPr lang="nl-NL" smtClean="0"/>
              <a:t>17-1-2017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445E3-5ED0-4E2F-BEF2-26CE689F30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4717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02205-53C0-42A1-A8B1-C9BBBF4EC0FC}" type="datetimeFigureOut">
              <a:rPr lang="nl-NL" smtClean="0"/>
              <a:t>17-1-2017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445E3-5ED0-4E2F-BEF2-26CE689F30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8772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02205-53C0-42A1-A8B1-C9BBBF4EC0FC}" type="datetimeFigureOut">
              <a:rPr lang="nl-NL" smtClean="0"/>
              <a:t>17-1-2017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445E3-5ED0-4E2F-BEF2-26CE689F30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452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02205-53C0-42A1-A8B1-C9BBBF4EC0FC}" type="datetimeFigureOut">
              <a:rPr lang="nl-NL" smtClean="0"/>
              <a:t>17-1-2017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445E3-5ED0-4E2F-BEF2-26CE689F30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1671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02205-53C0-42A1-A8B1-C9BBBF4EC0FC}" type="datetimeFigureOut">
              <a:rPr lang="nl-NL" smtClean="0"/>
              <a:t>17-1-2017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445E3-5ED0-4E2F-BEF2-26CE689F30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4481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02205-53C0-42A1-A8B1-C9BBBF4EC0FC}" type="datetimeFigureOut">
              <a:rPr lang="nl-NL" smtClean="0"/>
              <a:t>17-1-2017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445E3-5ED0-4E2F-BEF2-26CE689F30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1420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02205-53C0-42A1-A8B1-C9BBBF4EC0FC}" type="datetimeFigureOut">
              <a:rPr lang="nl-NL" smtClean="0"/>
              <a:t>17-1-2017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445E3-5ED0-4E2F-BEF2-26CE689F30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1658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02205-53C0-42A1-A8B1-C9BBBF4EC0FC}" type="datetimeFigureOut">
              <a:rPr lang="nl-NL" smtClean="0"/>
              <a:t>17-1-2017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445E3-5ED0-4E2F-BEF2-26CE689F30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1690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02205-53C0-42A1-A8B1-C9BBBF4EC0FC}" type="datetimeFigureOut">
              <a:rPr lang="nl-NL" smtClean="0"/>
              <a:t>17-1-2017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445E3-5ED0-4E2F-BEF2-26CE689F30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619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gardenhelper.com/sweetpeapix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Snijbloemen periode 3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/>
              <a:t>Niv</a:t>
            </a:r>
            <a:r>
              <a:rPr lang="nl-NL" smtClean="0"/>
              <a:t> 2, 3 en 4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53363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Eryngium planum</a:t>
            </a:r>
          </a:p>
        </p:txBody>
      </p:sp>
      <p:pic>
        <p:nvPicPr>
          <p:cNvPr id="45059" name="Picture 8" descr="eryngium_planum2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00375" y="2133600"/>
            <a:ext cx="3810000" cy="34940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47140" name="Text Box 4"/>
          <p:cNvSpPr txBox="1">
            <a:spLocks noChangeArrowheads="1"/>
          </p:cNvSpPr>
          <p:nvPr/>
        </p:nvSpPr>
        <p:spPr bwMode="auto">
          <a:xfrm>
            <a:off x="2711450" y="6021388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framboosdistel</a:t>
            </a:r>
            <a:endParaRPr lang="nl-NL" altLang="nl-NL" sz="2400"/>
          </a:p>
        </p:txBody>
      </p:sp>
      <p:sp>
        <p:nvSpPr>
          <p:cNvPr id="347141" name="Text Box 5"/>
          <p:cNvSpPr txBox="1">
            <a:spLocks noChangeArrowheads="1"/>
          </p:cNvSpPr>
          <p:nvPr/>
        </p:nvSpPr>
        <p:spPr bwMode="auto">
          <a:xfrm>
            <a:off x="2855913" y="6021388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vlak</a:t>
            </a:r>
          </a:p>
        </p:txBody>
      </p:sp>
      <p:sp>
        <p:nvSpPr>
          <p:cNvPr id="347142" name="Text Box 6"/>
          <p:cNvSpPr txBox="1">
            <a:spLocks noChangeArrowheads="1"/>
          </p:cNvSpPr>
          <p:nvPr/>
        </p:nvSpPr>
        <p:spPr bwMode="auto">
          <a:xfrm>
            <a:off x="2057400" y="1127126"/>
            <a:ext cx="38100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APIACEAE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pic>
        <p:nvPicPr>
          <p:cNvPr id="45063" name="Picture 11" descr="Eryngium planum"/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19963" y="1700214"/>
            <a:ext cx="2900362" cy="4359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4107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7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7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7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7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7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7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7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7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7138" grpId="0" autoUpdateAnimBg="0"/>
      <p:bldP spid="347140" grpId="0" autoUpdateAnimBg="0"/>
      <p:bldP spid="347141" grpId="0" autoUpdateAnimBg="0"/>
      <p:bldP spid="34714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Gypsophila </a:t>
            </a:r>
          </a:p>
        </p:txBody>
      </p:sp>
      <p:pic>
        <p:nvPicPr>
          <p:cNvPr id="57347" name="Picture 3" descr="Gypsophila%20paniculata%20-%20clo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64" y="2205038"/>
            <a:ext cx="4022725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2452" name="Text Box 4"/>
          <p:cNvSpPr txBox="1">
            <a:spLocks noChangeArrowheads="1"/>
          </p:cNvSpPr>
          <p:nvPr/>
        </p:nvSpPr>
        <p:spPr bwMode="auto">
          <a:xfrm>
            <a:off x="2495550" y="6021388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gipskruid</a:t>
            </a:r>
            <a:endParaRPr lang="nl-NL" altLang="nl-NL" sz="2400"/>
          </a:p>
        </p:txBody>
      </p:sp>
      <p:sp>
        <p:nvSpPr>
          <p:cNvPr id="872453" name="Text Box 5"/>
          <p:cNvSpPr txBox="1">
            <a:spLocks noChangeArrowheads="1"/>
          </p:cNvSpPr>
          <p:nvPr/>
        </p:nvSpPr>
        <p:spPr bwMode="auto">
          <a:xfrm>
            <a:off x="2495550" y="6021388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pluimvormig</a:t>
            </a:r>
          </a:p>
        </p:txBody>
      </p:sp>
      <p:sp>
        <p:nvSpPr>
          <p:cNvPr id="872454" name="Text Box 6"/>
          <p:cNvSpPr txBox="1">
            <a:spLocks noChangeArrowheads="1"/>
          </p:cNvSpPr>
          <p:nvPr/>
        </p:nvSpPr>
        <p:spPr bwMode="auto">
          <a:xfrm>
            <a:off x="2057400" y="990601"/>
            <a:ext cx="3810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CARYOPHYLLACEAE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pic>
        <p:nvPicPr>
          <p:cNvPr id="57351" name="Picture 8" descr="gyps271"/>
          <p:cNvPicPr>
            <a:picLocks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11451" y="1700214"/>
            <a:ext cx="3209925" cy="41036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2256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2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2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72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72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2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2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72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72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2450" grpId="0" autoUpdateAnimBg="0"/>
      <p:bldP spid="872452" grpId="0" autoUpdateAnimBg="0"/>
      <p:bldP spid="872453" grpId="0" autoUpdateAnimBg="0"/>
      <p:bldP spid="87245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Lathyrus odoratus</a:t>
            </a:r>
          </a:p>
        </p:txBody>
      </p:sp>
      <p:pic>
        <p:nvPicPr>
          <p:cNvPr id="9219" name="Picture 3" descr="odoratus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825" y="1700214"/>
            <a:ext cx="3181350" cy="420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0068" name="Text Box 4"/>
          <p:cNvSpPr txBox="1">
            <a:spLocks noChangeArrowheads="1"/>
          </p:cNvSpPr>
          <p:nvPr/>
        </p:nvSpPr>
        <p:spPr bwMode="auto">
          <a:xfrm>
            <a:off x="1752600" y="548640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siererwt</a:t>
            </a:r>
            <a:endParaRPr lang="nl-NL" altLang="nl-NL" sz="2400"/>
          </a:p>
        </p:txBody>
      </p:sp>
      <p:sp>
        <p:nvSpPr>
          <p:cNvPr id="600069" name="Text Box 5"/>
          <p:cNvSpPr txBox="1">
            <a:spLocks noChangeArrowheads="1"/>
          </p:cNvSpPr>
          <p:nvPr/>
        </p:nvSpPr>
        <p:spPr bwMode="auto">
          <a:xfrm>
            <a:off x="1828800" y="59436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geurend</a:t>
            </a:r>
          </a:p>
        </p:txBody>
      </p:sp>
      <p:sp>
        <p:nvSpPr>
          <p:cNvPr id="600070" name="Text Box 6"/>
          <p:cNvSpPr txBox="1">
            <a:spLocks noChangeArrowheads="1"/>
          </p:cNvSpPr>
          <p:nvPr/>
        </p:nvSpPr>
        <p:spPr bwMode="auto">
          <a:xfrm>
            <a:off x="2057400" y="990601"/>
            <a:ext cx="38100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FABACEAE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pic>
        <p:nvPicPr>
          <p:cNvPr id="9223" name="Picture 8" descr="Lathyrus odoratus">
            <a:hlinkClick r:id="rId3"/>
          </p:cNvPr>
          <p:cNvPicPr>
            <a:picLocks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82889" y="2565400"/>
            <a:ext cx="3455987" cy="259238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1525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0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0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0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0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0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0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00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00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0066" grpId="0" autoUpdateAnimBg="0"/>
      <p:bldP spid="600068" grpId="0" autoUpdateAnimBg="0"/>
      <p:bldP spid="600069" grpId="0" autoUpdateAnimBg="0"/>
      <p:bldP spid="60007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Syringa vulgaris</a:t>
            </a:r>
          </a:p>
        </p:txBody>
      </p:sp>
      <p:pic>
        <p:nvPicPr>
          <p:cNvPr id="36867" name="Picture 16" descr="Syringa%20vulgaris%20(Gartenflieder)_001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72038" y="1773239"/>
            <a:ext cx="5321300" cy="3990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34916" name="Text Box 4"/>
          <p:cNvSpPr txBox="1">
            <a:spLocks noChangeArrowheads="1"/>
          </p:cNvSpPr>
          <p:nvPr/>
        </p:nvSpPr>
        <p:spPr bwMode="auto">
          <a:xfrm>
            <a:off x="1752600" y="548640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sering</a:t>
            </a:r>
            <a:endParaRPr lang="nl-NL" altLang="nl-NL" sz="2400"/>
          </a:p>
        </p:txBody>
      </p:sp>
      <p:sp>
        <p:nvSpPr>
          <p:cNvPr id="934917" name="Text Box 5"/>
          <p:cNvSpPr txBox="1">
            <a:spLocks noChangeArrowheads="1"/>
          </p:cNvSpPr>
          <p:nvPr/>
        </p:nvSpPr>
        <p:spPr bwMode="auto">
          <a:xfrm>
            <a:off x="1828800" y="59436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Algemeen voorkomend</a:t>
            </a:r>
          </a:p>
        </p:txBody>
      </p:sp>
      <p:pic>
        <p:nvPicPr>
          <p:cNvPr id="36870" name="Picture 19" descr="syringa_vulgaris2"/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19288" y="1268414"/>
            <a:ext cx="2628900" cy="39766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7753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4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4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34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34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34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34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4914" grpId="0" autoUpdateAnimBg="0"/>
      <p:bldP spid="934916" grpId="0" autoUpdateAnimBg="0"/>
      <p:bldP spid="93491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58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15240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Tanacetum </a:t>
            </a:r>
          </a:p>
        </p:txBody>
      </p:sp>
      <p:pic>
        <p:nvPicPr>
          <p:cNvPr id="37891" name="Picture 3" descr="TanacetumPartheniumAu0406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676" y="1125538"/>
            <a:ext cx="4557713" cy="530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4660" name="Text Box 4"/>
          <p:cNvSpPr txBox="1">
            <a:spLocks noChangeArrowheads="1"/>
          </p:cNvSpPr>
          <p:nvPr/>
        </p:nvSpPr>
        <p:spPr bwMode="auto">
          <a:xfrm>
            <a:off x="1752600" y="548640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moederkruid</a:t>
            </a:r>
            <a:endParaRPr lang="nl-NL" altLang="nl-NL" sz="2400"/>
          </a:p>
        </p:txBody>
      </p:sp>
      <p:sp>
        <p:nvSpPr>
          <p:cNvPr id="454661" name="Text Box 5"/>
          <p:cNvSpPr txBox="1">
            <a:spLocks noChangeArrowheads="1"/>
          </p:cNvSpPr>
          <p:nvPr/>
        </p:nvSpPr>
        <p:spPr bwMode="auto">
          <a:xfrm>
            <a:off x="2057400" y="1127126"/>
            <a:ext cx="38100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ASTERACEAE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23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4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4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4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4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4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4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4658" grpId="0" autoUpdateAnimBg="0"/>
      <p:bldP spid="454660" grpId="0" autoUpdateAnimBg="0"/>
      <p:bldP spid="45466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Bouvardia cultivars</a:t>
            </a:r>
          </a:p>
        </p:txBody>
      </p:sp>
      <p:pic>
        <p:nvPicPr>
          <p:cNvPr id="22531" name="Picture 3" descr="bouvar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588" y="1676400"/>
            <a:ext cx="3148012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9509" name="Text Box 5"/>
          <p:cNvSpPr txBox="1">
            <a:spLocks noChangeArrowheads="1"/>
          </p:cNvSpPr>
          <p:nvPr/>
        </p:nvSpPr>
        <p:spPr bwMode="auto">
          <a:xfrm>
            <a:off x="1752600" y="548640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bouvardia</a:t>
            </a:r>
            <a:endParaRPr lang="nl-NL" altLang="nl-NL" sz="2400"/>
          </a:p>
        </p:txBody>
      </p:sp>
      <p:sp>
        <p:nvSpPr>
          <p:cNvPr id="789510" name="Text Box 6"/>
          <p:cNvSpPr txBox="1">
            <a:spLocks noChangeArrowheads="1"/>
          </p:cNvSpPr>
          <p:nvPr/>
        </p:nvSpPr>
        <p:spPr bwMode="auto">
          <a:xfrm>
            <a:off x="2057400" y="990601"/>
            <a:ext cx="3810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RUBIACEAE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sp>
        <p:nvSpPr>
          <p:cNvPr id="789511" name="Text Box 7"/>
          <p:cNvSpPr txBox="1">
            <a:spLocks noChangeArrowheads="1"/>
          </p:cNvSpPr>
          <p:nvPr/>
        </p:nvSpPr>
        <p:spPr bwMode="auto">
          <a:xfrm>
            <a:off x="1981200" y="60960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cultuurvariëteit</a:t>
            </a:r>
          </a:p>
        </p:txBody>
      </p:sp>
      <p:pic>
        <p:nvPicPr>
          <p:cNvPr id="22535" name="Picture 9" descr="391"/>
          <p:cNvPicPr>
            <a:picLocks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59151" y="1628775"/>
            <a:ext cx="3089275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6366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9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9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89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89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89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89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9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89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9506" grpId="0" autoUpdateAnimBg="0"/>
      <p:bldP spid="789509" grpId="0" autoUpdateAnimBg="0"/>
      <p:bldP spid="789510" grpId="0" autoUpdateAnimBg="0"/>
      <p:bldP spid="78951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424113" y="26035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Calendula officinalis</a:t>
            </a:r>
          </a:p>
        </p:txBody>
      </p:sp>
      <p:pic>
        <p:nvPicPr>
          <p:cNvPr id="23555" name="Picture 3" descr="CalendulaOfficinalis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538" y="1700213"/>
            <a:ext cx="4381500" cy="394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7012" name="Text Box 4"/>
          <p:cNvSpPr txBox="1">
            <a:spLocks noChangeArrowheads="1"/>
          </p:cNvSpPr>
          <p:nvPr/>
        </p:nvSpPr>
        <p:spPr bwMode="auto">
          <a:xfrm>
            <a:off x="2208213" y="594995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goudsbloem</a:t>
            </a:r>
            <a:endParaRPr lang="nl-NL" altLang="nl-NL" sz="2400"/>
          </a:p>
        </p:txBody>
      </p:sp>
      <p:sp>
        <p:nvSpPr>
          <p:cNvPr id="427013" name="Text Box 5"/>
          <p:cNvSpPr txBox="1">
            <a:spLocks noChangeArrowheads="1"/>
          </p:cNvSpPr>
          <p:nvPr/>
        </p:nvSpPr>
        <p:spPr bwMode="auto">
          <a:xfrm>
            <a:off x="4367213" y="594995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geneeskrachtig</a:t>
            </a:r>
          </a:p>
        </p:txBody>
      </p:sp>
      <p:sp>
        <p:nvSpPr>
          <p:cNvPr id="427014" name="Text Box 6"/>
          <p:cNvSpPr txBox="1">
            <a:spLocks noChangeArrowheads="1"/>
          </p:cNvSpPr>
          <p:nvPr/>
        </p:nvSpPr>
        <p:spPr bwMode="auto">
          <a:xfrm>
            <a:off x="2057400" y="1127126"/>
            <a:ext cx="38100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ASTERACEAE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pic>
        <p:nvPicPr>
          <p:cNvPr id="23559" name="Picture 1032" descr="Calendula officinalis hele plant"/>
          <p:cNvPicPr>
            <a:picLocks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11451" y="1700213"/>
            <a:ext cx="2968625" cy="39608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8434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7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7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7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7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7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7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27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7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7010" grpId="0" autoUpdateAnimBg="0"/>
      <p:bldP spid="427012" grpId="0" autoUpdateAnimBg="0"/>
      <p:bldP spid="427013" grpId="0" autoUpdateAnimBg="0"/>
      <p:bldP spid="42701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15240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Centaurea macrocephala</a:t>
            </a:r>
          </a:p>
        </p:txBody>
      </p:sp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4008439" y="1196975"/>
          <a:ext cx="5399087" cy="4471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Bitmapafbeelding" r:id="rId3" imgW="4904762" imgH="6047619" progId="Paint.Picture">
                  <p:embed/>
                </p:oleObj>
              </mc:Choice>
              <mc:Fallback>
                <p:oleObj name="Bitmapafbeelding" r:id="rId3" imgW="4904762" imgH="6047619" progId="Paint.Picture">
                  <p:embed/>
                  <p:pic>
                    <p:nvPicPr>
                      <p:cNvPr id="3072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8439" y="1196975"/>
                        <a:ext cx="5399087" cy="4471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1108" name="Text Box 4"/>
          <p:cNvSpPr txBox="1">
            <a:spLocks noChangeArrowheads="1"/>
          </p:cNvSpPr>
          <p:nvPr/>
        </p:nvSpPr>
        <p:spPr bwMode="auto">
          <a:xfrm>
            <a:off x="1828800" y="59436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met grote bloemhoofdjes</a:t>
            </a:r>
          </a:p>
        </p:txBody>
      </p:sp>
      <p:sp>
        <p:nvSpPr>
          <p:cNvPr id="431109" name="Text Box 5"/>
          <p:cNvSpPr txBox="1">
            <a:spLocks noChangeArrowheads="1"/>
          </p:cNvSpPr>
          <p:nvPr/>
        </p:nvSpPr>
        <p:spPr bwMode="auto">
          <a:xfrm>
            <a:off x="2057400" y="1127126"/>
            <a:ext cx="38100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ASTERACEAE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98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1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1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1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06" grpId="0" autoUpdateAnimBg="0"/>
      <p:bldP spid="431108" grpId="0" autoUpdateAnimBg="0"/>
      <p:bldP spid="431109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426" name="Rectangle 2"/>
          <p:cNvSpPr>
            <a:spLocks noGrp="1" noChangeArrowheads="1"/>
          </p:cNvSpPr>
          <p:nvPr>
            <p:ph type="title"/>
          </p:nvPr>
        </p:nvSpPr>
        <p:spPr>
          <a:xfrm>
            <a:off x="2895600" y="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Curcuma cultivars</a:t>
            </a:r>
          </a:p>
        </p:txBody>
      </p:sp>
      <p:pic>
        <p:nvPicPr>
          <p:cNvPr id="35843" name="Picture 3" descr="035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164" y="1196975"/>
            <a:ext cx="3227387" cy="488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1428" name="Text Box 4"/>
          <p:cNvSpPr txBox="1">
            <a:spLocks noChangeArrowheads="1"/>
          </p:cNvSpPr>
          <p:nvPr/>
        </p:nvSpPr>
        <p:spPr bwMode="auto">
          <a:xfrm>
            <a:off x="2057400" y="990601"/>
            <a:ext cx="38100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ZINGIBERACEAE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sp>
        <p:nvSpPr>
          <p:cNvPr id="871429" name="Text Box 5"/>
          <p:cNvSpPr txBox="1">
            <a:spLocks noChangeArrowheads="1"/>
          </p:cNvSpPr>
          <p:nvPr/>
        </p:nvSpPr>
        <p:spPr bwMode="auto">
          <a:xfrm>
            <a:off x="1981200" y="60960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cultuurvariëteit</a:t>
            </a:r>
          </a:p>
        </p:txBody>
      </p:sp>
      <p:pic>
        <p:nvPicPr>
          <p:cNvPr id="35846" name="Picture 7" descr="1334-tb-curcuma"/>
          <p:cNvPicPr>
            <a:picLocks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55913" y="1268413"/>
            <a:ext cx="3613150" cy="48180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854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1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1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71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71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1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1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1426" grpId="0" autoUpdateAnimBg="0"/>
      <p:bldP spid="871428" grpId="0" autoUpdateAnimBg="0"/>
      <p:bldP spid="871429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442" name="Rectangle 2"/>
          <p:cNvSpPr>
            <a:spLocks noGrp="1" noChangeArrowheads="1"/>
          </p:cNvSpPr>
          <p:nvPr>
            <p:ph type="title"/>
          </p:nvPr>
        </p:nvSpPr>
        <p:spPr>
          <a:xfrm>
            <a:off x="2424113" y="188913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Cymbidium cultivars</a:t>
            </a:r>
          </a:p>
        </p:txBody>
      </p:sp>
      <p:pic>
        <p:nvPicPr>
          <p:cNvPr id="37891" name="Picture 3" descr="cymStrathdonCooksbridgeNo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1" y="1341439"/>
            <a:ext cx="3192463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7444" name="Text Box 4"/>
          <p:cNvSpPr txBox="1">
            <a:spLocks noChangeArrowheads="1"/>
          </p:cNvSpPr>
          <p:nvPr/>
        </p:nvSpPr>
        <p:spPr bwMode="auto">
          <a:xfrm>
            <a:off x="2495550" y="6092825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cymbidium</a:t>
            </a:r>
            <a:endParaRPr lang="nl-NL" altLang="nl-NL" sz="2400"/>
          </a:p>
        </p:txBody>
      </p:sp>
      <p:sp>
        <p:nvSpPr>
          <p:cNvPr id="957445" name="Text Box 5"/>
          <p:cNvSpPr txBox="1">
            <a:spLocks noChangeArrowheads="1"/>
          </p:cNvSpPr>
          <p:nvPr/>
        </p:nvSpPr>
        <p:spPr bwMode="auto">
          <a:xfrm>
            <a:off x="2057400" y="990601"/>
            <a:ext cx="381000" cy="34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ORCHIDACEAE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sp>
        <p:nvSpPr>
          <p:cNvPr id="957446" name="Text Box 6"/>
          <p:cNvSpPr txBox="1">
            <a:spLocks noChangeArrowheads="1"/>
          </p:cNvSpPr>
          <p:nvPr/>
        </p:nvSpPr>
        <p:spPr bwMode="auto">
          <a:xfrm>
            <a:off x="5375275" y="6092825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cultuurvariëteit</a:t>
            </a:r>
          </a:p>
        </p:txBody>
      </p:sp>
      <p:pic>
        <p:nvPicPr>
          <p:cNvPr id="37895" name="Picture 8" descr="pink-cymbidium-w_jpg"/>
          <p:cNvPicPr>
            <a:picLocks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32176" y="1341439"/>
            <a:ext cx="2830513" cy="4321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1462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7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7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57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57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7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57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57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57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7442" grpId="0" autoUpdateAnimBg="0"/>
      <p:bldP spid="957444" grpId="0" autoUpdateAnimBg="0"/>
      <p:bldP spid="957445" grpId="0" autoUpdateAnimBg="0"/>
      <p:bldP spid="957446" grpId="0" autoUpdateAnimBg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Breedbeeld</PresentationFormat>
  <Paragraphs>38</Paragraphs>
  <Slides>11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Kantoorthema</vt:lpstr>
      <vt:lpstr>Bitmapafbeelding</vt:lpstr>
      <vt:lpstr>Snijbloemen periode 3</vt:lpstr>
      <vt:lpstr>Lathyrus odoratus</vt:lpstr>
      <vt:lpstr>Syringa vulgaris</vt:lpstr>
      <vt:lpstr>Tanacetum </vt:lpstr>
      <vt:lpstr>Bouvardia cultivars</vt:lpstr>
      <vt:lpstr>Calendula officinalis</vt:lpstr>
      <vt:lpstr>Centaurea macrocephala</vt:lpstr>
      <vt:lpstr>Curcuma cultivars</vt:lpstr>
      <vt:lpstr>Cymbidium cultivars</vt:lpstr>
      <vt:lpstr>Eryngium planum</vt:lpstr>
      <vt:lpstr>Gypsophila 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Snijbloemen periode 3</dc:title>
  <dc:creator>Bianca Harink</dc:creator>
  <cp:lastModifiedBy>Bianca Harink</cp:lastModifiedBy>
  <cp:revision>1</cp:revision>
  <dcterms:created xsi:type="dcterms:W3CDTF">2017-01-17T10:20:11Z</dcterms:created>
  <dcterms:modified xsi:type="dcterms:W3CDTF">2017-01-17T10:20:36Z</dcterms:modified>
</cp:coreProperties>
</file>