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6A2CB-97BD-48C8-930B-E0325B269D79}" type="datetimeFigureOut">
              <a:rPr lang="nl-NL" smtClean="0"/>
              <a:pPr/>
              <a:t>15-1-2017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6795C-EFAC-4B32-B6FF-D8D8FC8FA4A7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?id=15&amp;arrangement=93593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English</a:t>
            </a:r>
            <a:r>
              <a:rPr lang="nl-NL" b="1" dirty="0"/>
              <a:t> at MBO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By Lotte </a:t>
            </a:r>
            <a:r>
              <a:rPr lang="en-US" dirty="0"/>
              <a:t>Kraak</a:t>
            </a:r>
            <a:r>
              <a:rPr lang="nl-NL" dirty="0"/>
              <a:t>, Sasja Bakker en Marloes Kraster</a:t>
            </a:r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339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482" name="Picture 2" descr="Afbeeldingsresultaat voor Ques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0" y="1124744"/>
            <a:ext cx="9141909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MBO school </a:t>
            </a:r>
            <a:r>
              <a:rPr lang="en-US" dirty="0"/>
              <a:t>experience</a:t>
            </a:r>
            <a:endParaRPr lang="nl-NL" dirty="0"/>
          </a:p>
          <a:p>
            <a:r>
              <a:rPr lang="en-US" dirty="0"/>
              <a:t>Start of the plan</a:t>
            </a:r>
          </a:p>
          <a:p>
            <a:r>
              <a:rPr lang="en-US" dirty="0"/>
              <a:t>General overview of the plan </a:t>
            </a:r>
          </a:p>
          <a:p>
            <a:r>
              <a:rPr lang="en-US" dirty="0"/>
              <a:t>Lesson 1</a:t>
            </a:r>
          </a:p>
          <a:p>
            <a:r>
              <a:rPr lang="en-US" dirty="0"/>
              <a:t>Lesson 2</a:t>
            </a:r>
          </a:p>
          <a:p>
            <a:r>
              <a:rPr lang="en-US" dirty="0"/>
              <a:t>Final assignment</a:t>
            </a:r>
          </a:p>
          <a:p>
            <a:r>
              <a:rPr lang="en-US" dirty="0"/>
              <a:t>Questions?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098" name="AutoShape 2" descr="Afbeeldingsresultaat voor lond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4100" name="AutoShape 4" descr="Afbeeldingsresultaat voor lond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4102" name="AutoShape 6" descr="Afbeeldingsresultaat voor lond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4104" name="AutoShape 8" descr="Afbeeldingsresultaat voor lond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pic>
        <p:nvPicPr>
          <p:cNvPr id="4108" name="Picture 12" descr="Free stock photo of architecture, time, church, big b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4596" y="4005064"/>
            <a:ext cx="4279404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MBO School Experience 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3491880" y="1556792"/>
            <a:ext cx="5194920" cy="4569371"/>
          </a:xfrm>
        </p:spPr>
        <p:txBody>
          <a:bodyPr/>
          <a:lstStyle/>
          <a:p>
            <a:r>
              <a:rPr lang="en-US" dirty="0" smtClean="0"/>
              <a:t>Care and welfare </a:t>
            </a:r>
          </a:p>
          <a:p>
            <a:r>
              <a:rPr lang="en-US" dirty="0" smtClean="0"/>
              <a:t>Observation</a:t>
            </a:r>
          </a:p>
          <a:p>
            <a:r>
              <a:rPr lang="en-US" dirty="0" smtClean="0"/>
              <a:t>Interviews  </a:t>
            </a:r>
          </a:p>
          <a:p>
            <a:endParaRPr lang="en-US" dirty="0"/>
          </a:p>
        </p:txBody>
      </p:sp>
      <p:pic>
        <p:nvPicPr>
          <p:cNvPr id="15362" name="Picture 2" descr="Afbeeldingsresultaat voor drenthe colle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645024"/>
            <a:ext cx="4629086" cy="2592288"/>
          </a:xfrm>
          <a:prstGeom prst="rect">
            <a:avLst/>
          </a:prstGeom>
          <a:noFill/>
        </p:spPr>
      </p:pic>
      <p:pic>
        <p:nvPicPr>
          <p:cNvPr id="8194" name="Picture 2" descr="Afbeeldingsresultaat voor taalblokken enge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132856"/>
            <a:ext cx="2672577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MBO School Experience </a:t>
            </a:r>
          </a:p>
        </p:txBody>
      </p:sp>
      <p:pic>
        <p:nvPicPr>
          <p:cNvPr id="1030" name="Picture 6" descr="Afbeeldingsresultaat voor noorderpoort eurobor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6314" y="4325601"/>
            <a:ext cx="3817686" cy="253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1408441"/>
            <a:ext cx="56166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Tourism, Leisure, Recreation &amp; Aeronautical Service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Observations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Materials used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221088"/>
            <a:ext cx="5326315" cy="2644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Start of the plan</a:t>
            </a:r>
          </a:p>
        </p:txBody>
      </p:sp>
      <p:pic>
        <p:nvPicPr>
          <p:cNvPr id="1026" name="Picture 2" descr="Luchtvaartdienstverlener_niv4_1_toerismerecreatie_eurobor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3056"/>
            <a:ext cx="4695130" cy="234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social work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2809" y="3933056"/>
            <a:ext cx="3526061" cy="234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86962" y="1798184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Combining two educations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280621"/>
            <a:ext cx="4402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Aeronautical services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999570" y="6280621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Social Workers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 British Family trip</a:t>
            </a:r>
          </a:p>
        </p:txBody>
      </p:sp>
      <p:sp>
        <p:nvSpPr>
          <p:cNvPr id="6" name="AutoShape 6" descr="/userfiles/45c70823087a796b036e7f90d76144819125c20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7" name="AutoShape 7" descr="data:image/gif;base64,R0lGODlhAQABAPABAP///wAAACH5BAEKAAAALAAAAAABAAEAAAICRAEAOw=="/>
          <p:cNvSpPr>
            <a:spLocks noChangeAspect="1" noChangeArrowheads="1"/>
          </p:cNvSpPr>
          <p:nvPr/>
        </p:nvSpPr>
        <p:spPr bwMode="auto">
          <a:xfrm>
            <a:off x="285750" y="-144463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47963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​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​  </a:t>
            </a:r>
            <a:r>
              <a:rPr kumimoji="0" lang="en-US" altLang="en-US" sz="1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​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​ </a:t>
            </a:r>
          </a:p>
        </p:txBody>
      </p:sp>
      <p:sp>
        <p:nvSpPr>
          <p:cNvPr id="17" name="AutoShape 15" descr="/userfiles/45c70823087a796b036e7f90d76144819125c20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8" name="AutoShape 16" descr="data:image/gif;base64,R0lGODlhAQABAPABAP///wAAACH5BAEKAAAALAAAAAABAAEAAAICRAEAOw=="/>
          <p:cNvSpPr>
            <a:spLocks noChangeAspect="1" noChangeArrowheads="1"/>
          </p:cNvSpPr>
          <p:nvPr/>
        </p:nvSpPr>
        <p:spPr bwMode="auto">
          <a:xfrm>
            <a:off x="438150" y="7937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2066" name="Picture 18" descr="You become like the 5 people family of five togeth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7153" y="1417638"/>
            <a:ext cx="6714493" cy="4795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367153" y="6213371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http://maken.wikiwijs.nl/?id=15&amp;arrangement=93593</a:t>
            </a:r>
            <a:r>
              <a:rPr lang="en-GB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600201"/>
            <a:ext cx="5358340" cy="233285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Aims</a:t>
            </a:r>
          </a:p>
          <a:p>
            <a:r>
              <a:rPr lang="en-US" dirty="0" smtClean="0"/>
              <a:t>Forming pairs</a:t>
            </a:r>
            <a:endParaRPr lang="en-US" dirty="0"/>
          </a:p>
          <a:p>
            <a:r>
              <a:rPr lang="en-US" dirty="0"/>
              <a:t>Individual </a:t>
            </a:r>
            <a:r>
              <a:rPr lang="en-US" dirty="0" smtClean="0"/>
              <a:t>assignment</a:t>
            </a:r>
          </a:p>
          <a:p>
            <a:r>
              <a:rPr lang="en-US" dirty="0" smtClean="0"/>
              <a:t>Introduction to </a:t>
            </a:r>
            <a:r>
              <a:rPr lang="en-US" dirty="0"/>
              <a:t>W</a:t>
            </a:r>
            <a:r>
              <a:rPr lang="en-US" dirty="0" smtClean="0"/>
              <a:t>ikiwijs</a:t>
            </a:r>
            <a:endParaRPr lang="en-US" dirty="0"/>
          </a:p>
        </p:txBody>
      </p:sp>
      <p:pic>
        <p:nvPicPr>
          <p:cNvPr id="17410" name="Picture 2" descr="Afbeeldingsresultaat voor lond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9940" y="2636912"/>
            <a:ext cx="2814059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96752"/>
            <a:ext cx="7488832" cy="3845023"/>
          </a:xfrm>
        </p:spPr>
        <p:txBody>
          <a:bodyPr/>
          <a:lstStyle/>
          <a:p>
            <a:r>
              <a:rPr lang="en-US" dirty="0"/>
              <a:t>Aims</a:t>
            </a:r>
          </a:p>
          <a:p>
            <a:r>
              <a:rPr lang="en-US" dirty="0"/>
              <a:t>Pairs from different classes team up</a:t>
            </a:r>
          </a:p>
          <a:p>
            <a:r>
              <a:rPr lang="en-US" dirty="0"/>
              <a:t>Combining of different individual assignments</a:t>
            </a:r>
          </a:p>
          <a:p>
            <a:r>
              <a:rPr lang="en-US" dirty="0"/>
              <a:t>Preparation for the final assignment</a:t>
            </a:r>
          </a:p>
          <a:p>
            <a:endParaRPr lang="en-US" dirty="0"/>
          </a:p>
          <a:p>
            <a:endParaRPr lang="nl-NL" dirty="0"/>
          </a:p>
        </p:txBody>
      </p:sp>
      <p:pic>
        <p:nvPicPr>
          <p:cNvPr id="2050" name="Picture 2" descr="Afbeeldingsresultaat voor teamwork mem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719"/>
          <a:stretch/>
        </p:blipFill>
        <p:spPr bwMode="auto">
          <a:xfrm>
            <a:off x="5096457" y="4265712"/>
            <a:ext cx="404097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</a:t>
            </a:r>
            <a:r>
              <a:rPr lang="nl-NL" dirty="0"/>
              <a:t> </a:t>
            </a:r>
            <a:r>
              <a:rPr lang="en-GB" dirty="0"/>
              <a:t>assignment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  <a:p>
            <a:r>
              <a:rPr lang="nl-NL" dirty="0"/>
              <a:t>Presenting </a:t>
            </a:r>
            <a:r>
              <a:rPr lang="en-GB" dirty="0"/>
              <a:t>their</a:t>
            </a:r>
            <a:r>
              <a:rPr lang="nl-NL" dirty="0"/>
              <a:t> project</a:t>
            </a:r>
          </a:p>
          <a:p>
            <a:endParaRPr lang="en-GB" dirty="0"/>
          </a:p>
          <a:p>
            <a:endParaRPr lang="nl-NL" dirty="0"/>
          </a:p>
        </p:txBody>
      </p:sp>
      <p:pic>
        <p:nvPicPr>
          <p:cNvPr id="3074" name="Picture 2" descr="Image result for present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60851"/>
            <a:ext cx="5030291" cy="346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113</Words>
  <Application>Microsoft Office PowerPoint</Application>
  <PresentationFormat>Diavoorstelling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English at MBO</vt:lpstr>
      <vt:lpstr>Introduction</vt:lpstr>
      <vt:lpstr>MBO School Experience </vt:lpstr>
      <vt:lpstr>MBO School Experience </vt:lpstr>
      <vt:lpstr>Start of the plan</vt:lpstr>
      <vt:lpstr>The British Family trip</vt:lpstr>
      <vt:lpstr>Lesson 1</vt:lpstr>
      <vt:lpstr>Lesson 2</vt:lpstr>
      <vt:lpstr>Final assignment </vt:lpstr>
      <vt:lpstr>Dia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at MBO</dc:title>
  <dc:creator>Marloes</dc:creator>
  <cp:lastModifiedBy>Marloes</cp:lastModifiedBy>
  <cp:revision>15</cp:revision>
  <dcterms:created xsi:type="dcterms:W3CDTF">2017-01-12T19:28:16Z</dcterms:created>
  <dcterms:modified xsi:type="dcterms:W3CDTF">2017-01-15T16:59:48Z</dcterms:modified>
</cp:coreProperties>
</file>