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6"/>
  </p:notesMasterIdLst>
  <p:handoutMasterIdLst>
    <p:handoutMasterId r:id="rId37"/>
  </p:handoutMasterIdLst>
  <p:sldIdLst>
    <p:sldId id="256" r:id="rId5"/>
    <p:sldId id="274" r:id="rId6"/>
    <p:sldId id="350" r:id="rId7"/>
    <p:sldId id="489" r:id="rId8"/>
    <p:sldId id="427" r:id="rId9"/>
    <p:sldId id="433" r:id="rId10"/>
    <p:sldId id="475" r:id="rId11"/>
    <p:sldId id="506" r:id="rId12"/>
    <p:sldId id="507" r:id="rId13"/>
    <p:sldId id="508" r:id="rId14"/>
    <p:sldId id="509" r:id="rId15"/>
    <p:sldId id="478" r:id="rId16"/>
    <p:sldId id="479" r:id="rId17"/>
    <p:sldId id="477" r:id="rId18"/>
    <p:sldId id="505" r:id="rId19"/>
    <p:sldId id="480" r:id="rId20"/>
    <p:sldId id="487" r:id="rId21"/>
    <p:sldId id="486" r:id="rId22"/>
    <p:sldId id="511" r:id="rId23"/>
    <p:sldId id="512" r:id="rId24"/>
    <p:sldId id="513" r:id="rId25"/>
    <p:sldId id="514" r:id="rId26"/>
    <p:sldId id="515" r:id="rId27"/>
    <p:sldId id="516" r:id="rId28"/>
    <p:sldId id="522" r:id="rId29"/>
    <p:sldId id="517" r:id="rId30"/>
    <p:sldId id="518" r:id="rId31"/>
    <p:sldId id="519" r:id="rId32"/>
    <p:sldId id="520" r:id="rId33"/>
    <p:sldId id="521" r:id="rId34"/>
    <p:sldId id="383" r:id="rId3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859321-7704-4131-B730-CB315960FE4E}" v="256" dt="2025-02-13T18:28:44.864"/>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89" autoAdjust="0"/>
    <p:restoredTop sz="94660"/>
  </p:normalViewPr>
  <p:slideViewPr>
    <p:cSldViewPr snapToGrid="0">
      <p:cViewPr varScale="1">
        <p:scale>
          <a:sx n="63" d="100"/>
          <a:sy n="63" d="100"/>
        </p:scale>
        <p:origin x="172" y="56"/>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A7859321-7704-4131-B730-CB315960FE4E}"/>
    <pc:docChg chg="undo custSel addSld delSld modSld sldOrd">
      <pc:chgData name="Gé Verbeek" userId="20d2065d-8055-4a68-a463-00777506795f" providerId="ADAL" clId="{A7859321-7704-4131-B730-CB315960FE4E}" dt="2025-02-13T18:28:44.864" v="944"/>
      <pc:docMkLst>
        <pc:docMk/>
      </pc:docMkLst>
      <pc:sldChg chg="addSp modSp mod">
        <pc:chgData name="Gé Verbeek" userId="20d2065d-8055-4a68-a463-00777506795f" providerId="ADAL" clId="{A7859321-7704-4131-B730-CB315960FE4E}" dt="2025-02-11T10:05:28.686" v="529" actId="1076"/>
        <pc:sldMkLst>
          <pc:docMk/>
          <pc:sldMk cId="3985291533" sldId="350"/>
        </pc:sldMkLst>
        <pc:spChg chg="mod">
          <ac:chgData name="Gé Verbeek" userId="20d2065d-8055-4a68-a463-00777506795f" providerId="ADAL" clId="{A7859321-7704-4131-B730-CB315960FE4E}" dt="2025-02-11T10:02:52.766" v="446" actId="20577"/>
          <ac:spMkLst>
            <pc:docMk/>
            <pc:sldMk cId="3985291533" sldId="350"/>
            <ac:spMk id="4" creationId="{330B07F8-683C-4464-ADBA-6155E907C122}"/>
          </ac:spMkLst>
        </pc:spChg>
        <pc:picChg chg="add mod">
          <ac:chgData name="Gé Verbeek" userId="20d2065d-8055-4a68-a463-00777506795f" providerId="ADAL" clId="{A7859321-7704-4131-B730-CB315960FE4E}" dt="2025-02-11T10:05:28.686" v="529" actId="1076"/>
          <ac:picMkLst>
            <pc:docMk/>
            <pc:sldMk cId="3985291533" sldId="350"/>
            <ac:picMk id="3" creationId="{CFA87407-004C-2030-71F0-13D03E41DF7A}"/>
          </ac:picMkLst>
        </pc:picChg>
      </pc:sldChg>
      <pc:sldChg chg="del">
        <pc:chgData name="Gé Verbeek" userId="20d2065d-8055-4a68-a463-00777506795f" providerId="ADAL" clId="{A7859321-7704-4131-B730-CB315960FE4E}" dt="2025-02-10T19:37:14.625" v="348" actId="47"/>
        <pc:sldMkLst>
          <pc:docMk/>
          <pc:sldMk cId="2707980406" sldId="383"/>
        </pc:sldMkLst>
      </pc:sldChg>
      <pc:sldChg chg="del">
        <pc:chgData name="Gé Verbeek" userId="20d2065d-8055-4a68-a463-00777506795f" providerId="ADAL" clId="{A7859321-7704-4131-B730-CB315960FE4E}" dt="2025-02-11T10:01:16.725" v="416" actId="47"/>
        <pc:sldMkLst>
          <pc:docMk/>
          <pc:sldMk cId="2544292166" sldId="447"/>
        </pc:sldMkLst>
      </pc:sldChg>
      <pc:sldChg chg="del">
        <pc:chgData name="Gé Verbeek" userId="20d2065d-8055-4a68-a463-00777506795f" providerId="ADAL" clId="{A7859321-7704-4131-B730-CB315960FE4E}" dt="2025-02-11T10:01:17.708" v="417" actId="47"/>
        <pc:sldMkLst>
          <pc:docMk/>
          <pc:sldMk cId="572075641" sldId="450"/>
        </pc:sldMkLst>
      </pc:sldChg>
      <pc:sldChg chg="del">
        <pc:chgData name="Gé Verbeek" userId="20d2065d-8055-4a68-a463-00777506795f" providerId="ADAL" clId="{A7859321-7704-4131-B730-CB315960FE4E}" dt="2025-02-11T10:01:18.305" v="418" actId="47"/>
        <pc:sldMkLst>
          <pc:docMk/>
          <pc:sldMk cId="3394844468" sldId="451"/>
        </pc:sldMkLst>
      </pc:sldChg>
      <pc:sldChg chg="del">
        <pc:chgData name="Gé Verbeek" userId="20d2065d-8055-4a68-a463-00777506795f" providerId="ADAL" clId="{A7859321-7704-4131-B730-CB315960FE4E}" dt="2025-02-11T10:01:19.105" v="419" actId="47"/>
        <pc:sldMkLst>
          <pc:docMk/>
          <pc:sldMk cId="1331349504" sldId="452"/>
        </pc:sldMkLst>
      </pc:sldChg>
      <pc:sldChg chg="del">
        <pc:chgData name="Gé Verbeek" userId="20d2065d-8055-4a68-a463-00777506795f" providerId="ADAL" clId="{A7859321-7704-4131-B730-CB315960FE4E}" dt="2025-02-11T10:01:19.933" v="420" actId="47"/>
        <pc:sldMkLst>
          <pc:docMk/>
          <pc:sldMk cId="3985770867" sldId="456"/>
        </pc:sldMkLst>
      </pc:sldChg>
      <pc:sldChg chg="del">
        <pc:chgData name="Gé Verbeek" userId="20d2065d-8055-4a68-a463-00777506795f" providerId="ADAL" clId="{A7859321-7704-4131-B730-CB315960FE4E}" dt="2025-02-11T10:01:20.878" v="421" actId="47"/>
        <pc:sldMkLst>
          <pc:docMk/>
          <pc:sldMk cId="3277222478" sldId="457"/>
        </pc:sldMkLst>
      </pc:sldChg>
      <pc:sldChg chg="del">
        <pc:chgData name="Gé Verbeek" userId="20d2065d-8055-4a68-a463-00777506795f" providerId="ADAL" clId="{A7859321-7704-4131-B730-CB315960FE4E}" dt="2025-02-10T19:23:46.681" v="241" actId="47"/>
        <pc:sldMkLst>
          <pc:docMk/>
          <pc:sldMk cId="2656238685" sldId="474"/>
        </pc:sldMkLst>
      </pc:sldChg>
      <pc:sldChg chg="addSp modSp mod modAnim">
        <pc:chgData name="Gé Verbeek" userId="20d2065d-8055-4a68-a463-00777506795f" providerId="ADAL" clId="{A7859321-7704-4131-B730-CB315960FE4E}" dt="2025-02-13T18:13:59.007" v="830" actId="20577"/>
        <pc:sldMkLst>
          <pc:docMk/>
          <pc:sldMk cId="2853434161" sldId="475"/>
        </pc:sldMkLst>
        <pc:spChg chg="mod">
          <ac:chgData name="Gé Verbeek" userId="20d2065d-8055-4a68-a463-00777506795f" providerId="ADAL" clId="{A7859321-7704-4131-B730-CB315960FE4E}" dt="2025-02-10T18:39:21.105" v="13" actId="20577"/>
          <ac:spMkLst>
            <pc:docMk/>
            <pc:sldMk cId="2853434161" sldId="475"/>
            <ac:spMk id="2" creationId="{42C0C6B0-867A-41E5-BEBB-4706291D1DF3}"/>
          </ac:spMkLst>
        </pc:spChg>
        <pc:spChg chg="mod">
          <ac:chgData name="Gé Verbeek" userId="20d2065d-8055-4a68-a463-00777506795f" providerId="ADAL" clId="{A7859321-7704-4131-B730-CB315960FE4E}" dt="2025-02-13T18:13:59.007" v="830" actId="20577"/>
          <ac:spMkLst>
            <pc:docMk/>
            <pc:sldMk cId="2853434161" sldId="475"/>
            <ac:spMk id="3" creationId="{EFC08565-A60F-4138-B358-6D24516AF88E}"/>
          </ac:spMkLst>
        </pc:spChg>
        <pc:picChg chg="add mod">
          <ac:chgData name="Gé Verbeek" userId="20d2065d-8055-4a68-a463-00777506795f" providerId="ADAL" clId="{A7859321-7704-4131-B730-CB315960FE4E}" dt="2025-02-11T09:42:41.144" v="353" actId="1076"/>
          <ac:picMkLst>
            <pc:docMk/>
            <pc:sldMk cId="2853434161" sldId="475"/>
            <ac:picMk id="5" creationId="{9BE28D53-1E25-96DD-EF6A-2D740CBAF843}"/>
          </ac:picMkLst>
        </pc:picChg>
      </pc:sldChg>
      <pc:sldChg chg="del">
        <pc:chgData name="Gé Verbeek" userId="20d2065d-8055-4a68-a463-00777506795f" providerId="ADAL" clId="{A7859321-7704-4131-B730-CB315960FE4E}" dt="2025-02-11T09:50:45.122" v="386" actId="47"/>
        <pc:sldMkLst>
          <pc:docMk/>
          <pc:sldMk cId="2828955943" sldId="476"/>
        </pc:sldMkLst>
      </pc:sldChg>
      <pc:sldChg chg="modSp mod ord modAnim">
        <pc:chgData name="Gé Verbeek" userId="20d2065d-8055-4a68-a463-00777506795f" providerId="ADAL" clId="{A7859321-7704-4131-B730-CB315960FE4E}" dt="2025-02-10T19:14:52.765" v="219" actId="313"/>
        <pc:sldMkLst>
          <pc:docMk/>
          <pc:sldMk cId="3968843610" sldId="477"/>
        </pc:sldMkLst>
        <pc:spChg chg="mod">
          <ac:chgData name="Gé Verbeek" userId="20d2065d-8055-4a68-a463-00777506795f" providerId="ADAL" clId="{A7859321-7704-4131-B730-CB315960FE4E}" dt="2025-02-10T19:07:09.971" v="149" actId="20577"/>
          <ac:spMkLst>
            <pc:docMk/>
            <pc:sldMk cId="3968843610" sldId="477"/>
            <ac:spMk id="2" creationId="{42C0C6B0-867A-41E5-BEBB-4706291D1DF3}"/>
          </ac:spMkLst>
        </pc:spChg>
        <pc:spChg chg="mod">
          <ac:chgData name="Gé Verbeek" userId="20d2065d-8055-4a68-a463-00777506795f" providerId="ADAL" clId="{A7859321-7704-4131-B730-CB315960FE4E}" dt="2025-02-10T19:14:52.765" v="219" actId="313"/>
          <ac:spMkLst>
            <pc:docMk/>
            <pc:sldMk cId="3968843610" sldId="477"/>
            <ac:spMk id="3" creationId="{EFC08565-A60F-4138-B358-6D24516AF88E}"/>
          </ac:spMkLst>
        </pc:spChg>
        <pc:picChg chg="mod">
          <ac:chgData name="Gé Verbeek" userId="20d2065d-8055-4a68-a463-00777506795f" providerId="ADAL" clId="{A7859321-7704-4131-B730-CB315960FE4E}" dt="2025-02-10T19:13:43.709" v="169" actId="1076"/>
          <ac:picMkLst>
            <pc:docMk/>
            <pc:sldMk cId="3968843610" sldId="477"/>
            <ac:picMk id="4" creationId="{0EC5440B-2A7D-4A87-A953-DBDB3C71F314}"/>
          </ac:picMkLst>
        </pc:picChg>
      </pc:sldChg>
      <pc:sldChg chg="ord">
        <pc:chgData name="Gé Verbeek" userId="20d2065d-8055-4a68-a463-00777506795f" providerId="ADAL" clId="{A7859321-7704-4131-B730-CB315960FE4E}" dt="2025-02-10T19:13:19.551" v="164" actId="20578"/>
        <pc:sldMkLst>
          <pc:docMk/>
          <pc:sldMk cId="3822693487" sldId="478"/>
        </pc:sldMkLst>
      </pc:sldChg>
      <pc:sldChg chg="ord">
        <pc:chgData name="Gé Verbeek" userId="20d2065d-8055-4a68-a463-00777506795f" providerId="ADAL" clId="{A7859321-7704-4131-B730-CB315960FE4E}" dt="2025-02-10T19:10:57.580" v="160"/>
        <pc:sldMkLst>
          <pc:docMk/>
          <pc:sldMk cId="426256125" sldId="479"/>
        </pc:sldMkLst>
      </pc:sldChg>
      <pc:sldChg chg="addSp modSp mod ord modAnim">
        <pc:chgData name="Gé Verbeek" userId="20d2065d-8055-4a68-a463-00777506795f" providerId="ADAL" clId="{A7859321-7704-4131-B730-CB315960FE4E}" dt="2025-02-13T18:21:32.686" v="923"/>
        <pc:sldMkLst>
          <pc:docMk/>
          <pc:sldMk cId="4049509234" sldId="480"/>
        </pc:sldMkLst>
        <pc:spChg chg="mod">
          <ac:chgData name="Gé Verbeek" userId="20d2065d-8055-4a68-a463-00777506795f" providerId="ADAL" clId="{A7859321-7704-4131-B730-CB315960FE4E}" dt="2025-02-13T18:17:58.278" v="854" actId="20577"/>
          <ac:spMkLst>
            <pc:docMk/>
            <pc:sldMk cId="4049509234" sldId="480"/>
            <ac:spMk id="3" creationId="{EFC08565-A60F-4138-B358-6D24516AF88E}"/>
          </ac:spMkLst>
        </pc:spChg>
        <pc:spChg chg="add mod">
          <ac:chgData name="Gé Verbeek" userId="20d2065d-8055-4a68-a463-00777506795f" providerId="ADAL" clId="{A7859321-7704-4131-B730-CB315960FE4E}" dt="2025-02-13T18:20:46.242" v="919" actId="20577"/>
          <ac:spMkLst>
            <pc:docMk/>
            <pc:sldMk cId="4049509234" sldId="480"/>
            <ac:spMk id="5" creationId="{61404891-1F0A-E7C9-1620-7C26BD7E231E}"/>
          </ac:spMkLst>
        </pc:spChg>
        <pc:spChg chg="add mod">
          <ac:chgData name="Gé Verbeek" userId="20d2065d-8055-4a68-a463-00777506795f" providerId="ADAL" clId="{A7859321-7704-4131-B730-CB315960FE4E}" dt="2025-02-13T18:20:54.873" v="921" actId="20577"/>
          <ac:spMkLst>
            <pc:docMk/>
            <pc:sldMk cId="4049509234" sldId="480"/>
            <ac:spMk id="6" creationId="{D69E5E60-D43B-C04B-6623-74E24BA44CA5}"/>
          </ac:spMkLst>
        </pc:spChg>
      </pc:sldChg>
      <pc:sldChg chg="del">
        <pc:chgData name="Gé Verbeek" userId="20d2065d-8055-4a68-a463-00777506795f" providerId="ADAL" clId="{A7859321-7704-4131-B730-CB315960FE4E}" dt="2025-02-10T19:36:51.728" v="334" actId="47"/>
        <pc:sldMkLst>
          <pc:docMk/>
          <pc:sldMk cId="3349895161" sldId="481"/>
        </pc:sldMkLst>
      </pc:sldChg>
      <pc:sldChg chg="del">
        <pc:chgData name="Gé Verbeek" userId="20d2065d-8055-4a68-a463-00777506795f" providerId="ADAL" clId="{A7859321-7704-4131-B730-CB315960FE4E}" dt="2025-02-10T19:23:47.840" v="242" actId="47"/>
        <pc:sldMkLst>
          <pc:docMk/>
          <pc:sldMk cId="1993332792" sldId="482"/>
        </pc:sldMkLst>
      </pc:sldChg>
      <pc:sldChg chg="del">
        <pc:chgData name="Gé Verbeek" userId="20d2065d-8055-4a68-a463-00777506795f" providerId="ADAL" clId="{A7859321-7704-4131-B730-CB315960FE4E}" dt="2025-02-10T19:36:54.255" v="335" actId="47"/>
        <pc:sldMkLst>
          <pc:docMk/>
          <pc:sldMk cId="1387801619" sldId="483"/>
        </pc:sldMkLst>
      </pc:sldChg>
      <pc:sldChg chg="del">
        <pc:chgData name="Gé Verbeek" userId="20d2065d-8055-4a68-a463-00777506795f" providerId="ADAL" clId="{A7859321-7704-4131-B730-CB315960FE4E}" dt="2025-02-10T19:36:55.625" v="336" actId="47"/>
        <pc:sldMkLst>
          <pc:docMk/>
          <pc:sldMk cId="700498511" sldId="484"/>
        </pc:sldMkLst>
      </pc:sldChg>
      <pc:sldChg chg="ord">
        <pc:chgData name="Gé Verbeek" userId="20d2065d-8055-4a68-a463-00777506795f" providerId="ADAL" clId="{A7859321-7704-4131-B730-CB315960FE4E}" dt="2025-02-10T19:15:48.733" v="221"/>
        <pc:sldMkLst>
          <pc:docMk/>
          <pc:sldMk cId="1040604679" sldId="486"/>
        </pc:sldMkLst>
      </pc:sldChg>
      <pc:sldChg chg="ord">
        <pc:chgData name="Gé Verbeek" userId="20d2065d-8055-4a68-a463-00777506795f" providerId="ADAL" clId="{A7859321-7704-4131-B730-CB315960FE4E}" dt="2025-02-10T19:15:48.733" v="221"/>
        <pc:sldMkLst>
          <pc:docMk/>
          <pc:sldMk cId="1796644932" sldId="487"/>
        </pc:sldMkLst>
      </pc:sldChg>
      <pc:sldChg chg="del">
        <pc:chgData name="Gé Verbeek" userId="20d2065d-8055-4a68-a463-00777506795f" providerId="ADAL" clId="{A7859321-7704-4131-B730-CB315960FE4E}" dt="2025-02-11T10:02:40.886" v="425" actId="47"/>
        <pc:sldMkLst>
          <pc:docMk/>
          <pc:sldMk cId="1309701515" sldId="488"/>
        </pc:sldMkLst>
      </pc:sldChg>
      <pc:sldChg chg="addSp modSp mod">
        <pc:chgData name="Gé Verbeek" userId="20d2065d-8055-4a68-a463-00777506795f" providerId="ADAL" clId="{A7859321-7704-4131-B730-CB315960FE4E}" dt="2025-02-11T10:10:08.078" v="534" actId="20577"/>
        <pc:sldMkLst>
          <pc:docMk/>
          <pc:sldMk cId="3658541498" sldId="489"/>
        </pc:sldMkLst>
        <pc:spChg chg="mod">
          <ac:chgData name="Gé Verbeek" userId="20d2065d-8055-4a68-a463-00777506795f" providerId="ADAL" clId="{A7859321-7704-4131-B730-CB315960FE4E}" dt="2025-02-11T10:04:46.633" v="527" actId="20577"/>
          <ac:spMkLst>
            <pc:docMk/>
            <pc:sldMk cId="3658541498" sldId="489"/>
            <ac:spMk id="4" creationId="{330B07F8-683C-4464-ADBA-6155E907C122}"/>
          </ac:spMkLst>
        </pc:spChg>
        <pc:spChg chg="mod">
          <ac:chgData name="Gé Verbeek" userId="20d2065d-8055-4a68-a463-00777506795f" providerId="ADAL" clId="{A7859321-7704-4131-B730-CB315960FE4E}" dt="2025-02-11T10:10:08.078" v="534" actId="20577"/>
          <ac:spMkLst>
            <pc:docMk/>
            <pc:sldMk cId="3658541498" sldId="489"/>
            <ac:spMk id="5122" creationId="{80899F95-2E30-4511-922B-B88C19CF0D84}"/>
          </ac:spMkLst>
        </pc:spChg>
        <pc:picChg chg="add mod">
          <ac:chgData name="Gé Verbeek" userId="20d2065d-8055-4a68-a463-00777506795f" providerId="ADAL" clId="{A7859321-7704-4131-B730-CB315960FE4E}" dt="2025-02-11T10:06:22.619" v="533" actId="1076"/>
          <ac:picMkLst>
            <pc:docMk/>
            <pc:sldMk cId="3658541498" sldId="489"/>
            <ac:picMk id="3" creationId="{236138A4-7B14-738B-1B60-0B6DBCEBA8C7}"/>
          </ac:picMkLst>
        </pc:picChg>
      </pc:sldChg>
      <pc:sldChg chg="del">
        <pc:chgData name="Gé Verbeek" userId="20d2065d-8055-4a68-a463-00777506795f" providerId="ADAL" clId="{A7859321-7704-4131-B730-CB315960FE4E}" dt="2025-02-11T10:01:21.934" v="422" actId="47"/>
        <pc:sldMkLst>
          <pc:docMk/>
          <pc:sldMk cId="1979140499" sldId="490"/>
        </pc:sldMkLst>
      </pc:sldChg>
      <pc:sldChg chg="del">
        <pc:chgData name="Gé Verbeek" userId="20d2065d-8055-4a68-a463-00777506795f" providerId="ADAL" clId="{A7859321-7704-4131-B730-CB315960FE4E}" dt="2025-02-11T10:01:22.516" v="423" actId="47"/>
        <pc:sldMkLst>
          <pc:docMk/>
          <pc:sldMk cId="3320640351" sldId="491"/>
        </pc:sldMkLst>
      </pc:sldChg>
      <pc:sldChg chg="del">
        <pc:chgData name="Gé Verbeek" userId="20d2065d-8055-4a68-a463-00777506795f" providerId="ADAL" clId="{A7859321-7704-4131-B730-CB315960FE4E}" dt="2025-02-11T10:01:23.326" v="424" actId="47"/>
        <pc:sldMkLst>
          <pc:docMk/>
          <pc:sldMk cId="1341435111" sldId="492"/>
        </pc:sldMkLst>
      </pc:sldChg>
      <pc:sldChg chg="del">
        <pc:chgData name="Gé Verbeek" userId="20d2065d-8055-4a68-a463-00777506795f" providerId="ADAL" clId="{A7859321-7704-4131-B730-CB315960FE4E}" dt="2025-02-10T19:37:08.195" v="338" actId="47"/>
        <pc:sldMkLst>
          <pc:docMk/>
          <pc:sldMk cId="2222365394" sldId="493"/>
        </pc:sldMkLst>
      </pc:sldChg>
      <pc:sldChg chg="del">
        <pc:chgData name="Gé Verbeek" userId="20d2065d-8055-4a68-a463-00777506795f" providerId="ADAL" clId="{A7859321-7704-4131-B730-CB315960FE4E}" dt="2025-02-10T19:37:08.777" v="339" actId="47"/>
        <pc:sldMkLst>
          <pc:docMk/>
          <pc:sldMk cId="1941453886" sldId="494"/>
        </pc:sldMkLst>
      </pc:sldChg>
      <pc:sldChg chg="del">
        <pc:chgData name="Gé Verbeek" userId="20d2065d-8055-4a68-a463-00777506795f" providerId="ADAL" clId="{A7859321-7704-4131-B730-CB315960FE4E}" dt="2025-02-10T19:37:09.358" v="340" actId="47"/>
        <pc:sldMkLst>
          <pc:docMk/>
          <pc:sldMk cId="3542700068" sldId="495"/>
        </pc:sldMkLst>
      </pc:sldChg>
      <pc:sldChg chg="del">
        <pc:chgData name="Gé Verbeek" userId="20d2065d-8055-4a68-a463-00777506795f" providerId="ADAL" clId="{A7859321-7704-4131-B730-CB315960FE4E}" dt="2025-02-10T19:37:09.886" v="341" actId="47"/>
        <pc:sldMkLst>
          <pc:docMk/>
          <pc:sldMk cId="3605875786" sldId="496"/>
        </pc:sldMkLst>
      </pc:sldChg>
      <pc:sldChg chg="del">
        <pc:chgData name="Gé Verbeek" userId="20d2065d-8055-4a68-a463-00777506795f" providerId="ADAL" clId="{A7859321-7704-4131-B730-CB315960FE4E}" dt="2025-02-10T19:37:10.308" v="342" actId="47"/>
        <pc:sldMkLst>
          <pc:docMk/>
          <pc:sldMk cId="1336794675" sldId="497"/>
        </pc:sldMkLst>
      </pc:sldChg>
      <pc:sldChg chg="del">
        <pc:chgData name="Gé Verbeek" userId="20d2065d-8055-4a68-a463-00777506795f" providerId="ADAL" clId="{A7859321-7704-4131-B730-CB315960FE4E}" dt="2025-02-10T19:37:10.924" v="343" actId="47"/>
        <pc:sldMkLst>
          <pc:docMk/>
          <pc:sldMk cId="1732475858" sldId="498"/>
        </pc:sldMkLst>
      </pc:sldChg>
      <pc:sldChg chg="del">
        <pc:chgData name="Gé Verbeek" userId="20d2065d-8055-4a68-a463-00777506795f" providerId="ADAL" clId="{A7859321-7704-4131-B730-CB315960FE4E}" dt="2025-02-10T19:37:11.446" v="344" actId="47"/>
        <pc:sldMkLst>
          <pc:docMk/>
          <pc:sldMk cId="1155998813" sldId="499"/>
        </pc:sldMkLst>
      </pc:sldChg>
      <pc:sldChg chg="del">
        <pc:chgData name="Gé Verbeek" userId="20d2065d-8055-4a68-a463-00777506795f" providerId="ADAL" clId="{A7859321-7704-4131-B730-CB315960FE4E}" dt="2025-02-10T19:37:12.031" v="345" actId="47"/>
        <pc:sldMkLst>
          <pc:docMk/>
          <pc:sldMk cId="1322931254" sldId="500"/>
        </pc:sldMkLst>
      </pc:sldChg>
      <pc:sldChg chg="del">
        <pc:chgData name="Gé Verbeek" userId="20d2065d-8055-4a68-a463-00777506795f" providerId="ADAL" clId="{A7859321-7704-4131-B730-CB315960FE4E}" dt="2025-02-10T19:37:12.609" v="346" actId="47"/>
        <pc:sldMkLst>
          <pc:docMk/>
          <pc:sldMk cId="2269297526" sldId="501"/>
        </pc:sldMkLst>
      </pc:sldChg>
      <pc:sldChg chg="del">
        <pc:chgData name="Gé Verbeek" userId="20d2065d-8055-4a68-a463-00777506795f" providerId="ADAL" clId="{A7859321-7704-4131-B730-CB315960FE4E}" dt="2025-02-10T19:37:13.174" v="347" actId="47"/>
        <pc:sldMkLst>
          <pc:docMk/>
          <pc:sldMk cId="1407105911" sldId="504"/>
        </pc:sldMkLst>
      </pc:sldChg>
      <pc:sldChg chg="addSp delSp modSp add mod ord">
        <pc:chgData name="Gé Verbeek" userId="20d2065d-8055-4a68-a463-00777506795f" providerId="ADAL" clId="{A7859321-7704-4131-B730-CB315960FE4E}" dt="2025-02-11T09:49:03.158" v="381" actId="1076"/>
        <pc:sldMkLst>
          <pc:docMk/>
          <pc:sldMk cId="4029915515" sldId="505"/>
        </pc:sldMkLst>
        <pc:picChg chg="add mod">
          <ac:chgData name="Gé Verbeek" userId="20d2065d-8055-4a68-a463-00777506795f" providerId="ADAL" clId="{A7859321-7704-4131-B730-CB315960FE4E}" dt="2025-02-11T09:48:25.363" v="376" actId="1076"/>
          <ac:picMkLst>
            <pc:docMk/>
            <pc:sldMk cId="4029915515" sldId="505"/>
            <ac:picMk id="5" creationId="{CA09380C-06AE-1A79-DDDB-34515FB06708}"/>
          </ac:picMkLst>
        </pc:picChg>
        <pc:picChg chg="add mod">
          <ac:chgData name="Gé Verbeek" userId="20d2065d-8055-4a68-a463-00777506795f" providerId="ADAL" clId="{A7859321-7704-4131-B730-CB315960FE4E}" dt="2025-02-11T09:49:03.158" v="381" actId="1076"/>
          <ac:picMkLst>
            <pc:docMk/>
            <pc:sldMk cId="4029915515" sldId="505"/>
            <ac:picMk id="7" creationId="{6447CFBD-E8E8-CAFE-962B-F4F94C18E28C}"/>
          </ac:picMkLst>
        </pc:picChg>
      </pc:sldChg>
      <pc:sldChg chg="addSp modSp add mod modAnim">
        <pc:chgData name="Gé Verbeek" userId="20d2065d-8055-4a68-a463-00777506795f" providerId="ADAL" clId="{A7859321-7704-4131-B730-CB315960FE4E}" dt="2025-02-13T17:58:36.528" v="610"/>
        <pc:sldMkLst>
          <pc:docMk/>
          <pc:sldMk cId="1776946589" sldId="506"/>
        </pc:sldMkLst>
        <pc:spChg chg="mod">
          <ac:chgData name="Gé Verbeek" userId="20d2065d-8055-4a68-a463-00777506795f" providerId="ADAL" clId="{A7859321-7704-4131-B730-CB315960FE4E}" dt="2025-02-10T18:41:08.508" v="24" actId="14100"/>
          <ac:spMkLst>
            <pc:docMk/>
            <pc:sldMk cId="1776946589" sldId="506"/>
            <ac:spMk id="2" creationId="{50BDD8CE-B88B-AF3F-D7DB-6EEFB790B215}"/>
          </ac:spMkLst>
        </pc:spChg>
        <pc:spChg chg="mod">
          <ac:chgData name="Gé Verbeek" userId="20d2065d-8055-4a68-a463-00777506795f" providerId="ADAL" clId="{A7859321-7704-4131-B730-CB315960FE4E}" dt="2025-02-11T09:42:55.106" v="355" actId="20577"/>
          <ac:spMkLst>
            <pc:docMk/>
            <pc:sldMk cId="1776946589" sldId="506"/>
            <ac:spMk id="3" creationId="{17DE2B46-B13D-5152-BB8D-9D74ED72A51A}"/>
          </ac:spMkLst>
        </pc:spChg>
        <pc:picChg chg="add mod">
          <ac:chgData name="Gé Verbeek" userId="20d2065d-8055-4a68-a463-00777506795f" providerId="ADAL" clId="{A7859321-7704-4131-B730-CB315960FE4E}" dt="2025-02-11T09:43:36.651" v="359" actId="1076"/>
          <ac:picMkLst>
            <pc:docMk/>
            <pc:sldMk cId="1776946589" sldId="506"/>
            <ac:picMk id="5" creationId="{5E992B38-0A2A-E736-0337-A8EE4811C004}"/>
          </ac:picMkLst>
        </pc:picChg>
      </pc:sldChg>
      <pc:sldChg chg="addSp delSp modSp add mod modAnim">
        <pc:chgData name="Gé Verbeek" userId="20d2065d-8055-4a68-a463-00777506795f" providerId="ADAL" clId="{A7859321-7704-4131-B730-CB315960FE4E}" dt="2025-02-13T17:59:21.396" v="619"/>
        <pc:sldMkLst>
          <pc:docMk/>
          <pc:sldMk cId="1827382322" sldId="507"/>
        </pc:sldMkLst>
        <pc:spChg chg="mod">
          <ac:chgData name="Gé Verbeek" userId="20d2065d-8055-4a68-a463-00777506795f" providerId="ADAL" clId="{A7859321-7704-4131-B730-CB315960FE4E}" dt="2025-02-10T18:43:49.055" v="44" actId="20577"/>
          <ac:spMkLst>
            <pc:docMk/>
            <pc:sldMk cId="1827382322" sldId="507"/>
            <ac:spMk id="3" creationId="{617FA7C0-A7A6-94E5-292A-AD5A5372A1EB}"/>
          </ac:spMkLst>
        </pc:spChg>
        <pc:picChg chg="add mod">
          <ac:chgData name="Gé Verbeek" userId="20d2065d-8055-4a68-a463-00777506795f" providerId="ADAL" clId="{A7859321-7704-4131-B730-CB315960FE4E}" dt="2025-02-11T09:44:34.688" v="362" actId="1076"/>
          <ac:picMkLst>
            <pc:docMk/>
            <pc:sldMk cId="1827382322" sldId="507"/>
            <ac:picMk id="5" creationId="{8D7BBD13-5947-2068-388D-99E97D6BD849}"/>
          </ac:picMkLst>
        </pc:picChg>
        <pc:picChg chg="add mod">
          <ac:chgData name="Gé Verbeek" userId="20d2065d-8055-4a68-a463-00777506795f" providerId="ADAL" clId="{A7859321-7704-4131-B730-CB315960FE4E}" dt="2025-02-11T09:45:17.753" v="367" actId="1076"/>
          <ac:picMkLst>
            <pc:docMk/>
            <pc:sldMk cId="1827382322" sldId="507"/>
            <ac:picMk id="7" creationId="{FC07A16E-2C3E-B088-B475-BC93E58B9362}"/>
          </ac:picMkLst>
        </pc:picChg>
      </pc:sldChg>
      <pc:sldChg chg="addSp modSp add mod modAnim">
        <pc:chgData name="Gé Verbeek" userId="20d2065d-8055-4a68-a463-00777506795f" providerId="ADAL" clId="{A7859321-7704-4131-B730-CB315960FE4E}" dt="2025-02-13T18:16:31.630" v="853" actId="20577"/>
        <pc:sldMkLst>
          <pc:docMk/>
          <pc:sldMk cId="2444970207" sldId="508"/>
        </pc:sldMkLst>
        <pc:spChg chg="mod">
          <ac:chgData name="Gé Verbeek" userId="20d2065d-8055-4a68-a463-00777506795f" providerId="ADAL" clId="{A7859321-7704-4131-B730-CB315960FE4E}" dt="2025-02-10T18:45:42.269" v="64" actId="20577"/>
          <ac:spMkLst>
            <pc:docMk/>
            <pc:sldMk cId="2444970207" sldId="508"/>
            <ac:spMk id="2" creationId="{DE901E16-50ED-EAE7-28C1-AF151A3AE235}"/>
          </ac:spMkLst>
        </pc:spChg>
        <pc:spChg chg="mod">
          <ac:chgData name="Gé Verbeek" userId="20d2065d-8055-4a68-a463-00777506795f" providerId="ADAL" clId="{A7859321-7704-4131-B730-CB315960FE4E}" dt="2025-02-13T18:16:31.630" v="853" actId="20577"/>
          <ac:spMkLst>
            <pc:docMk/>
            <pc:sldMk cId="2444970207" sldId="508"/>
            <ac:spMk id="3" creationId="{800F8374-1812-2786-AB1F-AB9814C959F5}"/>
          </ac:spMkLst>
        </pc:spChg>
        <pc:picChg chg="add mod">
          <ac:chgData name="Gé Verbeek" userId="20d2065d-8055-4a68-a463-00777506795f" providerId="ADAL" clId="{A7859321-7704-4131-B730-CB315960FE4E}" dt="2025-02-11T09:46:19.890" v="371" actId="1076"/>
          <ac:picMkLst>
            <pc:docMk/>
            <pc:sldMk cId="2444970207" sldId="508"/>
            <ac:picMk id="5" creationId="{5A489F5E-6B53-2B58-39E3-31477ACF5B00}"/>
          </ac:picMkLst>
        </pc:picChg>
      </pc:sldChg>
      <pc:sldChg chg="addSp modSp add mod modAnim">
        <pc:chgData name="Gé Verbeek" userId="20d2065d-8055-4a68-a463-00777506795f" providerId="ADAL" clId="{A7859321-7704-4131-B730-CB315960FE4E}" dt="2025-02-13T18:01:38.655" v="625"/>
        <pc:sldMkLst>
          <pc:docMk/>
          <pc:sldMk cId="223308158" sldId="509"/>
        </pc:sldMkLst>
        <pc:spChg chg="mod">
          <ac:chgData name="Gé Verbeek" userId="20d2065d-8055-4a68-a463-00777506795f" providerId="ADAL" clId="{A7859321-7704-4131-B730-CB315960FE4E}" dt="2025-02-10T18:47:36.203" v="99" actId="20577"/>
          <ac:spMkLst>
            <pc:docMk/>
            <pc:sldMk cId="223308158" sldId="509"/>
            <ac:spMk id="2" creationId="{89FB7AC7-8C35-3C40-6590-7170B1F455C1}"/>
          </ac:spMkLst>
        </pc:spChg>
        <pc:spChg chg="mod">
          <ac:chgData name="Gé Verbeek" userId="20d2065d-8055-4a68-a463-00777506795f" providerId="ADAL" clId="{A7859321-7704-4131-B730-CB315960FE4E}" dt="2025-02-10T18:48:31.129" v="110" actId="14100"/>
          <ac:spMkLst>
            <pc:docMk/>
            <pc:sldMk cId="223308158" sldId="509"/>
            <ac:spMk id="3" creationId="{7F56F8FB-21A1-3AF4-A010-D64A427746C2}"/>
          </ac:spMkLst>
        </pc:spChg>
        <pc:picChg chg="add mod">
          <ac:chgData name="Gé Verbeek" userId="20d2065d-8055-4a68-a463-00777506795f" providerId="ADAL" clId="{A7859321-7704-4131-B730-CB315960FE4E}" dt="2025-02-11T09:47:02.930" v="374" actId="1076"/>
          <ac:picMkLst>
            <pc:docMk/>
            <pc:sldMk cId="223308158" sldId="509"/>
            <ac:picMk id="5" creationId="{EA33AD31-BC59-4072-29A0-062910FED700}"/>
          </ac:picMkLst>
        </pc:picChg>
      </pc:sldChg>
      <pc:sldChg chg="addSp delSp modSp add del mod">
        <pc:chgData name="Gé Verbeek" userId="20d2065d-8055-4a68-a463-00777506795f" providerId="ADAL" clId="{A7859321-7704-4131-B730-CB315960FE4E}" dt="2025-02-10T19:13:48.636" v="170" actId="47"/>
        <pc:sldMkLst>
          <pc:docMk/>
          <pc:sldMk cId="3430139722" sldId="510"/>
        </pc:sldMkLst>
      </pc:sldChg>
      <pc:sldChg chg="addSp modSp add mod modAnim">
        <pc:chgData name="Gé Verbeek" userId="20d2065d-8055-4a68-a463-00777506795f" providerId="ADAL" clId="{A7859321-7704-4131-B730-CB315960FE4E}" dt="2025-02-13T18:04:08.255" v="633"/>
        <pc:sldMkLst>
          <pc:docMk/>
          <pc:sldMk cId="2909403249" sldId="511"/>
        </pc:sldMkLst>
        <pc:spChg chg="mod">
          <ac:chgData name="Gé Verbeek" userId="20d2065d-8055-4a68-a463-00777506795f" providerId="ADAL" clId="{A7859321-7704-4131-B730-CB315960FE4E}" dt="2025-02-10T19:05:03.502" v="125"/>
          <ac:spMkLst>
            <pc:docMk/>
            <pc:sldMk cId="2909403249" sldId="511"/>
            <ac:spMk id="2" creationId="{F5A6BF1A-3B7C-AFB0-BB1E-87CE80CC1DFE}"/>
          </ac:spMkLst>
        </pc:spChg>
        <pc:spChg chg="mod">
          <ac:chgData name="Gé Verbeek" userId="20d2065d-8055-4a68-a463-00777506795f" providerId="ADAL" clId="{A7859321-7704-4131-B730-CB315960FE4E}" dt="2025-02-10T19:05:25.049" v="131" actId="1076"/>
          <ac:spMkLst>
            <pc:docMk/>
            <pc:sldMk cId="2909403249" sldId="511"/>
            <ac:spMk id="3" creationId="{46143524-8DEC-D635-A83C-91291EA0241B}"/>
          </ac:spMkLst>
        </pc:spChg>
        <pc:picChg chg="add mod">
          <ac:chgData name="Gé Verbeek" userId="20d2065d-8055-4a68-a463-00777506795f" providerId="ADAL" clId="{A7859321-7704-4131-B730-CB315960FE4E}" dt="2025-02-11T09:50:33.034" v="385" actId="1076"/>
          <ac:picMkLst>
            <pc:docMk/>
            <pc:sldMk cId="2909403249" sldId="511"/>
            <ac:picMk id="5" creationId="{1C8688E8-7D70-6DF3-8C1D-FECB39A2EB87}"/>
          </ac:picMkLst>
        </pc:picChg>
      </pc:sldChg>
      <pc:sldChg chg="addSp delSp modSp add mod modAnim">
        <pc:chgData name="Gé Verbeek" userId="20d2065d-8055-4a68-a463-00777506795f" providerId="ADAL" clId="{A7859321-7704-4131-B730-CB315960FE4E}" dt="2025-02-13T18:06:01.405" v="671" actId="20577"/>
        <pc:sldMkLst>
          <pc:docMk/>
          <pc:sldMk cId="1467392085" sldId="512"/>
        </pc:sldMkLst>
        <pc:spChg chg="mod">
          <ac:chgData name="Gé Verbeek" userId="20d2065d-8055-4a68-a463-00777506795f" providerId="ADAL" clId="{A7859321-7704-4131-B730-CB315960FE4E}" dt="2025-02-10T19:21:39.654" v="226" actId="14100"/>
          <ac:spMkLst>
            <pc:docMk/>
            <pc:sldMk cId="1467392085" sldId="512"/>
            <ac:spMk id="2" creationId="{54FDB11F-A477-CA77-8D44-A394CC1CFAF2}"/>
          </ac:spMkLst>
        </pc:spChg>
        <pc:spChg chg="mod">
          <ac:chgData name="Gé Verbeek" userId="20d2065d-8055-4a68-a463-00777506795f" providerId="ADAL" clId="{A7859321-7704-4131-B730-CB315960FE4E}" dt="2025-02-13T18:06:01.405" v="671" actId="20577"/>
          <ac:spMkLst>
            <pc:docMk/>
            <pc:sldMk cId="1467392085" sldId="512"/>
            <ac:spMk id="3" creationId="{280FD0D9-CE8F-DFE1-E3BD-6625540DA9BD}"/>
          </ac:spMkLst>
        </pc:spChg>
        <pc:picChg chg="add mod">
          <ac:chgData name="Gé Verbeek" userId="20d2065d-8055-4a68-a463-00777506795f" providerId="ADAL" clId="{A7859321-7704-4131-B730-CB315960FE4E}" dt="2025-02-11T09:51:24.654" v="388" actId="1076"/>
          <ac:picMkLst>
            <pc:docMk/>
            <pc:sldMk cId="1467392085" sldId="512"/>
            <ac:picMk id="5" creationId="{CD5E9FBA-6066-82A1-B29F-707C5E77D086}"/>
          </ac:picMkLst>
        </pc:picChg>
      </pc:sldChg>
      <pc:sldChg chg="add del">
        <pc:chgData name="Gé Verbeek" userId="20d2065d-8055-4a68-a463-00777506795f" providerId="ADAL" clId="{A7859321-7704-4131-B730-CB315960FE4E}" dt="2025-02-10T19:06:02.487" v="133" actId="2890"/>
        <pc:sldMkLst>
          <pc:docMk/>
          <pc:sldMk cId="3707963551" sldId="512"/>
        </pc:sldMkLst>
      </pc:sldChg>
      <pc:sldChg chg="addSp modSp add mod modAnim">
        <pc:chgData name="Gé Verbeek" userId="20d2065d-8055-4a68-a463-00777506795f" providerId="ADAL" clId="{A7859321-7704-4131-B730-CB315960FE4E}" dt="2025-02-13T18:06:24.228" v="674"/>
        <pc:sldMkLst>
          <pc:docMk/>
          <pc:sldMk cId="121846947" sldId="513"/>
        </pc:sldMkLst>
        <pc:spChg chg="mod">
          <ac:chgData name="Gé Verbeek" userId="20d2065d-8055-4a68-a463-00777506795f" providerId="ADAL" clId="{A7859321-7704-4131-B730-CB315960FE4E}" dt="2025-02-10T19:23:38.738" v="240" actId="20577"/>
          <ac:spMkLst>
            <pc:docMk/>
            <pc:sldMk cId="121846947" sldId="513"/>
            <ac:spMk id="3" creationId="{B9B8BB5B-8949-F776-A8E5-B94B82213532}"/>
          </ac:spMkLst>
        </pc:spChg>
        <pc:picChg chg="add mod">
          <ac:chgData name="Gé Verbeek" userId="20d2065d-8055-4a68-a463-00777506795f" providerId="ADAL" clId="{A7859321-7704-4131-B730-CB315960FE4E}" dt="2025-02-11T09:53:35.280" v="390" actId="1076"/>
          <ac:picMkLst>
            <pc:docMk/>
            <pc:sldMk cId="121846947" sldId="513"/>
            <ac:picMk id="5" creationId="{D9AE5566-C31C-1957-02FF-B9C3F231881A}"/>
          </ac:picMkLst>
        </pc:picChg>
      </pc:sldChg>
      <pc:sldChg chg="addSp modSp add mod modAnim">
        <pc:chgData name="Gé Verbeek" userId="20d2065d-8055-4a68-a463-00777506795f" providerId="ADAL" clId="{A7859321-7704-4131-B730-CB315960FE4E}" dt="2025-02-13T18:07:49.125" v="682"/>
        <pc:sldMkLst>
          <pc:docMk/>
          <pc:sldMk cId="292328948" sldId="514"/>
        </pc:sldMkLst>
        <pc:spChg chg="mod">
          <ac:chgData name="Gé Verbeek" userId="20d2065d-8055-4a68-a463-00777506795f" providerId="ADAL" clId="{A7859321-7704-4131-B730-CB315960FE4E}" dt="2025-02-10T19:24:53.917" v="251" actId="20577"/>
          <ac:spMkLst>
            <pc:docMk/>
            <pc:sldMk cId="292328948" sldId="514"/>
            <ac:spMk id="3" creationId="{D0E65A37-E3BD-4D45-2CA9-5F95C6E94B66}"/>
          </ac:spMkLst>
        </pc:spChg>
        <pc:picChg chg="add mod">
          <ac:chgData name="Gé Verbeek" userId="20d2065d-8055-4a68-a463-00777506795f" providerId="ADAL" clId="{A7859321-7704-4131-B730-CB315960FE4E}" dt="2025-02-11T09:54:20.918" v="394" actId="14100"/>
          <ac:picMkLst>
            <pc:docMk/>
            <pc:sldMk cId="292328948" sldId="514"/>
            <ac:picMk id="5" creationId="{0CA3158E-AB01-05B4-4661-7864B8D4E692}"/>
          </ac:picMkLst>
        </pc:picChg>
        <pc:picChg chg="add mod">
          <ac:chgData name="Gé Verbeek" userId="20d2065d-8055-4a68-a463-00777506795f" providerId="ADAL" clId="{A7859321-7704-4131-B730-CB315960FE4E}" dt="2025-02-11T09:55:26.644" v="397" actId="1076"/>
          <ac:picMkLst>
            <pc:docMk/>
            <pc:sldMk cId="292328948" sldId="514"/>
            <ac:picMk id="7" creationId="{086FBB3E-4402-FCF5-E3F6-FC6740FE20AE}"/>
          </ac:picMkLst>
        </pc:picChg>
      </pc:sldChg>
      <pc:sldChg chg="addSp modSp add mod modAnim">
        <pc:chgData name="Gé Verbeek" userId="20d2065d-8055-4a68-a463-00777506795f" providerId="ADAL" clId="{A7859321-7704-4131-B730-CB315960FE4E}" dt="2025-02-13T18:08:14.227" v="686"/>
        <pc:sldMkLst>
          <pc:docMk/>
          <pc:sldMk cId="3631209612" sldId="515"/>
        </pc:sldMkLst>
        <pc:spChg chg="mod">
          <ac:chgData name="Gé Verbeek" userId="20d2065d-8055-4a68-a463-00777506795f" providerId="ADAL" clId="{A7859321-7704-4131-B730-CB315960FE4E}" dt="2025-02-10T19:25:58.076" v="258" actId="14100"/>
          <ac:spMkLst>
            <pc:docMk/>
            <pc:sldMk cId="3631209612" sldId="515"/>
            <ac:spMk id="3" creationId="{3665E86E-8C3E-7035-70BC-F758CBCF6B81}"/>
          </ac:spMkLst>
        </pc:spChg>
        <pc:picChg chg="add mod">
          <ac:chgData name="Gé Verbeek" userId="20d2065d-8055-4a68-a463-00777506795f" providerId="ADAL" clId="{A7859321-7704-4131-B730-CB315960FE4E}" dt="2025-02-11T09:56:16.158" v="401" actId="1076"/>
          <ac:picMkLst>
            <pc:docMk/>
            <pc:sldMk cId="3631209612" sldId="515"/>
            <ac:picMk id="5" creationId="{4C02F884-29C2-B64E-5B8F-AF36739B336D}"/>
          </ac:picMkLst>
        </pc:picChg>
      </pc:sldChg>
      <pc:sldChg chg="addSp modSp add mod modAnim">
        <pc:chgData name="Gé Verbeek" userId="20d2065d-8055-4a68-a463-00777506795f" providerId="ADAL" clId="{A7859321-7704-4131-B730-CB315960FE4E}" dt="2025-02-13T18:08:35.496" v="687"/>
        <pc:sldMkLst>
          <pc:docMk/>
          <pc:sldMk cId="1672031924" sldId="516"/>
        </pc:sldMkLst>
        <pc:spChg chg="mod">
          <ac:chgData name="Gé Verbeek" userId="20d2065d-8055-4a68-a463-00777506795f" providerId="ADAL" clId="{A7859321-7704-4131-B730-CB315960FE4E}" dt="2025-02-10T19:27:20.418" v="265" actId="20577"/>
          <ac:spMkLst>
            <pc:docMk/>
            <pc:sldMk cId="1672031924" sldId="516"/>
            <ac:spMk id="3" creationId="{FFD80A59-ED1C-3E84-855D-D032DDE28B94}"/>
          </ac:spMkLst>
        </pc:spChg>
        <pc:picChg chg="add mod">
          <ac:chgData name="Gé Verbeek" userId="20d2065d-8055-4a68-a463-00777506795f" providerId="ADAL" clId="{A7859321-7704-4131-B730-CB315960FE4E}" dt="2025-02-11T09:56:51.264" v="403" actId="1076"/>
          <ac:picMkLst>
            <pc:docMk/>
            <pc:sldMk cId="1672031924" sldId="516"/>
            <ac:picMk id="5" creationId="{8D59413A-F09E-2A2B-AA52-6D34A58EE008}"/>
          </ac:picMkLst>
        </pc:picChg>
      </pc:sldChg>
      <pc:sldChg chg="addSp modSp add mod modAnim">
        <pc:chgData name="Gé Verbeek" userId="20d2065d-8055-4a68-a463-00777506795f" providerId="ADAL" clId="{A7859321-7704-4131-B730-CB315960FE4E}" dt="2025-02-13T18:10:11.850" v="746"/>
        <pc:sldMkLst>
          <pc:docMk/>
          <pc:sldMk cId="1383837792" sldId="517"/>
        </pc:sldMkLst>
        <pc:spChg chg="mod">
          <ac:chgData name="Gé Verbeek" userId="20d2065d-8055-4a68-a463-00777506795f" providerId="ADAL" clId="{A7859321-7704-4131-B730-CB315960FE4E}" dt="2025-02-10T19:30:14.323" v="277" actId="14100"/>
          <ac:spMkLst>
            <pc:docMk/>
            <pc:sldMk cId="1383837792" sldId="517"/>
            <ac:spMk id="2" creationId="{91AFC593-4F01-155C-2CCC-E69ACE9D197A}"/>
          </ac:spMkLst>
        </pc:spChg>
        <pc:spChg chg="mod">
          <ac:chgData name="Gé Verbeek" userId="20d2065d-8055-4a68-a463-00777506795f" providerId="ADAL" clId="{A7859321-7704-4131-B730-CB315960FE4E}" dt="2025-02-13T18:09:51.853" v="743" actId="20577"/>
          <ac:spMkLst>
            <pc:docMk/>
            <pc:sldMk cId="1383837792" sldId="517"/>
            <ac:spMk id="3" creationId="{2FCF6DDA-749D-DD7C-EDB3-2EC5D583D1D8}"/>
          </ac:spMkLst>
        </pc:spChg>
        <pc:picChg chg="add mod">
          <ac:chgData name="Gé Verbeek" userId="20d2065d-8055-4a68-a463-00777506795f" providerId="ADAL" clId="{A7859321-7704-4131-B730-CB315960FE4E}" dt="2025-02-11T09:58:04.596" v="407" actId="14100"/>
          <ac:picMkLst>
            <pc:docMk/>
            <pc:sldMk cId="1383837792" sldId="517"/>
            <ac:picMk id="5" creationId="{10D13271-6EF4-F698-F6F1-C62FC2130399}"/>
          </ac:picMkLst>
        </pc:picChg>
      </pc:sldChg>
      <pc:sldChg chg="addSp modSp add mod modAnim">
        <pc:chgData name="Gé Verbeek" userId="20d2065d-8055-4a68-a463-00777506795f" providerId="ADAL" clId="{A7859321-7704-4131-B730-CB315960FE4E}" dt="2025-02-13T18:10:34.404" v="749"/>
        <pc:sldMkLst>
          <pc:docMk/>
          <pc:sldMk cId="1698493182" sldId="518"/>
        </pc:sldMkLst>
        <pc:spChg chg="mod">
          <ac:chgData name="Gé Verbeek" userId="20d2065d-8055-4a68-a463-00777506795f" providerId="ADAL" clId="{A7859321-7704-4131-B730-CB315960FE4E}" dt="2025-02-10T19:37:42.064" v="351" actId="20577"/>
          <ac:spMkLst>
            <pc:docMk/>
            <pc:sldMk cId="1698493182" sldId="518"/>
            <ac:spMk id="2" creationId="{07D1B548-F855-C507-55E0-1417E5A5E3C0}"/>
          </ac:spMkLst>
        </pc:spChg>
        <pc:spChg chg="mod">
          <ac:chgData name="Gé Verbeek" userId="20d2065d-8055-4a68-a463-00777506795f" providerId="ADAL" clId="{A7859321-7704-4131-B730-CB315960FE4E}" dt="2025-02-10T19:32:20.345" v="290" actId="20577"/>
          <ac:spMkLst>
            <pc:docMk/>
            <pc:sldMk cId="1698493182" sldId="518"/>
            <ac:spMk id="3" creationId="{9A9B809C-C094-73EC-3497-04B4B5607F4D}"/>
          </ac:spMkLst>
        </pc:spChg>
        <pc:picChg chg="add mod">
          <ac:chgData name="Gé Verbeek" userId="20d2065d-8055-4a68-a463-00777506795f" providerId="ADAL" clId="{A7859321-7704-4131-B730-CB315960FE4E}" dt="2025-02-11T09:58:41.967" v="410" actId="14100"/>
          <ac:picMkLst>
            <pc:docMk/>
            <pc:sldMk cId="1698493182" sldId="518"/>
            <ac:picMk id="5" creationId="{679550C3-47BA-146D-A686-07C000312B22}"/>
          </ac:picMkLst>
        </pc:picChg>
      </pc:sldChg>
      <pc:sldChg chg="addSp modSp add mod modAnim">
        <pc:chgData name="Gé Verbeek" userId="20d2065d-8055-4a68-a463-00777506795f" providerId="ADAL" clId="{A7859321-7704-4131-B730-CB315960FE4E}" dt="2025-02-13T18:12:33.771" v="786" actId="14100"/>
        <pc:sldMkLst>
          <pc:docMk/>
          <pc:sldMk cId="4001001984" sldId="519"/>
        </pc:sldMkLst>
        <pc:spChg chg="mod">
          <ac:chgData name="Gé Verbeek" userId="20d2065d-8055-4a68-a463-00777506795f" providerId="ADAL" clId="{A7859321-7704-4131-B730-CB315960FE4E}" dt="2025-02-10T19:33:50.700" v="311" actId="20577"/>
          <ac:spMkLst>
            <pc:docMk/>
            <pc:sldMk cId="4001001984" sldId="519"/>
            <ac:spMk id="2" creationId="{B2CBFA48-E463-D230-688C-14224C34DFDB}"/>
          </ac:spMkLst>
        </pc:spChg>
        <pc:spChg chg="mod">
          <ac:chgData name="Gé Verbeek" userId="20d2065d-8055-4a68-a463-00777506795f" providerId="ADAL" clId="{A7859321-7704-4131-B730-CB315960FE4E}" dt="2025-02-13T18:12:28.528" v="784" actId="20577"/>
          <ac:spMkLst>
            <pc:docMk/>
            <pc:sldMk cId="4001001984" sldId="519"/>
            <ac:spMk id="3" creationId="{303A3844-8C38-B359-8E75-458FB9BC2034}"/>
          </ac:spMkLst>
        </pc:spChg>
        <pc:picChg chg="add mod">
          <ac:chgData name="Gé Verbeek" userId="20d2065d-8055-4a68-a463-00777506795f" providerId="ADAL" clId="{A7859321-7704-4131-B730-CB315960FE4E}" dt="2025-02-13T18:12:33.771" v="786" actId="14100"/>
          <ac:picMkLst>
            <pc:docMk/>
            <pc:sldMk cId="4001001984" sldId="519"/>
            <ac:picMk id="5" creationId="{19864B65-71FF-FDDB-D162-3FA5339074FD}"/>
          </ac:picMkLst>
        </pc:picChg>
        <pc:picChg chg="add mod">
          <ac:chgData name="Gé Verbeek" userId="20d2065d-8055-4a68-a463-00777506795f" providerId="ADAL" clId="{A7859321-7704-4131-B730-CB315960FE4E}" dt="2025-02-11T10:00:10.504" v="415" actId="1076"/>
          <ac:picMkLst>
            <pc:docMk/>
            <pc:sldMk cId="4001001984" sldId="519"/>
            <ac:picMk id="7" creationId="{65ECE5BB-B4F7-E387-FA46-53D3CD9B920E}"/>
          </ac:picMkLst>
        </pc:picChg>
      </pc:sldChg>
      <pc:sldChg chg="addSp delSp modSp new mod">
        <pc:chgData name="Gé Verbeek" userId="20d2065d-8055-4a68-a463-00777506795f" providerId="ADAL" clId="{A7859321-7704-4131-B730-CB315960FE4E}" dt="2025-02-11T10:11:10.816" v="560" actId="1076"/>
        <pc:sldMkLst>
          <pc:docMk/>
          <pc:sldMk cId="2272815188" sldId="520"/>
        </pc:sldMkLst>
        <pc:spChg chg="mod">
          <ac:chgData name="Gé Verbeek" userId="20d2065d-8055-4a68-a463-00777506795f" providerId="ADAL" clId="{A7859321-7704-4131-B730-CB315960FE4E}" dt="2025-02-11T10:10:31.561" v="557" actId="20577"/>
          <ac:spMkLst>
            <pc:docMk/>
            <pc:sldMk cId="2272815188" sldId="520"/>
            <ac:spMk id="2" creationId="{B86A1BF3-D0C0-7B78-DD39-CD0629B10CD6}"/>
          </ac:spMkLst>
        </pc:spChg>
        <pc:spChg chg="add mod">
          <ac:chgData name="Gé Verbeek" userId="20d2065d-8055-4a68-a463-00777506795f" providerId="ADAL" clId="{A7859321-7704-4131-B730-CB315960FE4E}" dt="2025-02-11T10:11:10.816" v="560" actId="1076"/>
          <ac:spMkLst>
            <pc:docMk/>
            <pc:sldMk cId="2272815188" sldId="520"/>
            <ac:spMk id="4" creationId="{CC0D7F1D-580C-9E34-0F45-CF61DAB6E9B2}"/>
          </ac:spMkLst>
        </pc:spChg>
      </pc:sldChg>
      <pc:sldChg chg="modSp add del mod">
        <pc:chgData name="Gé Verbeek" userId="20d2065d-8055-4a68-a463-00777506795f" providerId="ADAL" clId="{A7859321-7704-4131-B730-CB315960FE4E}" dt="2025-02-10T19:37:07.608" v="337" actId="47"/>
        <pc:sldMkLst>
          <pc:docMk/>
          <pc:sldMk cId="3724843730" sldId="520"/>
        </pc:sldMkLst>
      </pc:sldChg>
      <pc:sldChg chg="addSp delSp modSp add mod">
        <pc:chgData name="Gé Verbeek" userId="20d2065d-8055-4a68-a463-00777506795f" providerId="ADAL" clId="{A7859321-7704-4131-B730-CB315960FE4E}" dt="2025-02-11T10:13:47.688" v="590" actId="14100"/>
        <pc:sldMkLst>
          <pc:docMk/>
          <pc:sldMk cId="4102414854" sldId="521"/>
        </pc:sldMkLst>
        <pc:spChg chg="mod">
          <ac:chgData name="Gé Verbeek" userId="20d2065d-8055-4a68-a463-00777506795f" providerId="ADAL" clId="{A7859321-7704-4131-B730-CB315960FE4E}" dt="2025-02-11T10:11:49.030" v="562" actId="6549"/>
          <ac:spMkLst>
            <pc:docMk/>
            <pc:sldMk cId="4102414854" sldId="521"/>
            <ac:spMk id="2" creationId="{8E21B54E-D811-0D19-08AB-30916DFF8CA5}"/>
          </ac:spMkLst>
        </pc:spChg>
        <pc:spChg chg="add del mod">
          <ac:chgData name="Gé Verbeek" userId="20d2065d-8055-4a68-a463-00777506795f" providerId="ADAL" clId="{A7859321-7704-4131-B730-CB315960FE4E}" dt="2025-02-11T10:13:47.688" v="590" actId="14100"/>
          <ac:spMkLst>
            <pc:docMk/>
            <pc:sldMk cId="4102414854" sldId="521"/>
            <ac:spMk id="4" creationId="{7368BE90-374C-6316-A062-05B70E9374C9}"/>
          </ac:spMkLst>
        </pc:spChg>
      </pc:sldChg>
      <pc:sldChg chg="addSp delSp modSp add mod modAnim">
        <pc:chgData name="Gé Verbeek" userId="20d2065d-8055-4a68-a463-00777506795f" providerId="ADAL" clId="{A7859321-7704-4131-B730-CB315960FE4E}" dt="2025-02-13T18:28:44.864" v="944"/>
        <pc:sldMkLst>
          <pc:docMk/>
          <pc:sldMk cId="244069168" sldId="522"/>
        </pc:sldMkLst>
        <pc:spChg chg="mod">
          <ac:chgData name="Gé Verbeek" userId="20d2065d-8055-4a68-a463-00777506795f" providerId="ADAL" clId="{A7859321-7704-4131-B730-CB315960FE4E}" dt="2025-02-13T18:28:28.840" v="941" actId="114"/>
          <ac:spMkLst>
            <pc:docMk/>
            <pc:sldMk cId="244069168" sldId="522"/>
            <ac:spMk id="3" creationId="{14D2C92B-E88F-C131-515B-26B18160365A}"/>
          </ac:spMkLst>
        </pc:spChg>
        <pc:picChg chg="del">
          <ac:chgData name="Gé Verbeek" userId="20d2065d-8055-4a68-a463-00777506795f" providerId="ADAL" clId="{A7859321-7704-4131-B730-CB315960FE4E}" dt="2025-02-13T18:25:58.888" v="928" actId="478"/>
          <ac:picMkLst>
            <pc:docMk/>
            <pc:sldMk cId="244069168" sldId="522"/>
            <ac:picMk id="5" creationId="{1539464B-ADC6-4F92-542C-2309D3CA750C}"/>
          </ac:picMkLst>
        </pc:picChg>
        <pc:picChg chg="add mod">
          <ac:chgData name="Gé Verbeek" userId="20d2065d-8055-4a68-a463-00777506795f" providerId="ADAL" clId="{A7859321-7704-4131-B730-CB315960FE4E}" dt="2025-02-13T18:28:19.842" v="939" actId="1076"/>
          <ac:picMkLst>
            <pc:docMk/>
            <pc:sldMk cId="244069168" sldId="522"/>
            <ac:picMk id="6" creationId="{4C9AAED5-65D9-94F4-B9B1-5E1383959636}"/>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13-2-2025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13-2-2025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a:t>
            </a:fld>
            <a:endParaRPr lang="nl-NL" altLang="nl-NL"/>
          </a:p>
        </p:txBody>
      </p:sp>
    </p:spTree>
    <p:extLst>
      <p:ext uri="{BB962C8B-B14F-4D97-AF65-F5344CB8AC3E}">
        <p14:creationId xmlns:p14="http://schemas.microsoft.com/office/powerpoint/2010/main" val="1052902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a:t>
            </a:fld>
            <a:endParaRPr lang="nl-NL" altLang="nl-NL"/>
          </a:p>
        </p:txBody>
      </p:sp>
    </p:spTree>
    <p:extLst>
      <p:ext uri="{BB962C8B-B14F-4D97-AF65-F5344CB8AC3E}">
        <p14:creationId xmlns:p14="http://schemas.microsoft.com/office/powerpoint/2010/main" val="2762049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37810C9-7125-43D1-9871-930FCE97917F}" type="slidenum">
              <a:rPr kumimoji="0" lang="nl-NL" altLang="nl-NL"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nl-NL" altLang="nl-NL"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486257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37810C9-7125-43D1-9871-930FCE97917F}" type="slidenum">
              <a:rPr kumimoji="0" lang="nl-NL" altLang="nl-NL"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altLang="nl-NL"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50326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31</a:t>
            </a:fld>
            <a:endParaRPr lang="nl-NL" altLang="nl-NL"/>
          </a:p>
        </p:txBody>
      </p:sp>
    </p:spTree>
    <p:extLst>
      <p:ext uri="{BB962C8B-B14F-4D97-AF65-F5344CB8AC3E}">
        <p14:creationId xmlns:p14="http://schemas.microsoft.com/office/powerpoint/2010/main" val="4161732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07A14-6894-9E3C-BAB6-840C2EB9F57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E901E16-50ED-EAE7-28C1-AF151A3AE235}"/>
              </a:ext>
            </a:extLst>
          </p:cNvPr>
          <p:cNvSpPr>
            <a:spLocks noGrp="1"/>
          </p:cNvSpPr>
          <p:nvPr>
            <p:ph type="title"/>
          </p:nvPr>
        </p:nvSpPr>
        <p:spPr>
          <a:xfrm>
            <a:off x="568960" y="576000"/>
            <a:ext cx="11440160" cy="1080000"/>
          </a:xfrm>
        </p:spPr>
        <p:txBody>
          <a:bodyPr>
            <a:normAutofit/>
          </a:bodyPr>
          <a:lstStyle/>
          <a:p>
            <a:r>
              <a:rPr lang="nl-NL" b="1" dirty="0"/>
              <a:t>Transport van assimilaten via het Floëem</a:t>
            </a:r>
            <a:endParaRPr lang="nl-NL" dirty="0"/>
          </a:p>
        </p:txBody>
      </p:sp>
      <p:sp>
        <p:nvSpPr>
          <p:cNvPr id="3" name="Tijdelijke aanduiding voor inhoud 2">
            <a:extLst>
              <a:ext uri="{FF2B5EF4-FFF2-40B4-BE49-F238E27FC236}">
                <a16:creationId xmlns:a16="http://schemas.microsoft.com/office/drawing/2014/main" id="{800F8374-1812-2786-AB1F-AB9814C959F5}"/>
              </a:ext>
            </a:extLst>
          </p:cNvPr>
          <p:cNvSpPr>
            <a:spLocks noGrp="1"/>
          </p:cNvSpPr>
          <p:nvPr>
            <p:ph idx="1"/>
          </p:nvPr>
        </p:nvSpPr>
        <p:spPr>
          <a:xfrm>
            <a:off x="756000" y="1736389"/>
            <a:ext cx="7740000" cy="4351338"/>
          </a:xfrm>
        </p:spPr>
        <p:txBody>
          <a:bodyPr/>
          <a:lstStyle/>
          <a:p>
            <a:pPr marL="342900" indent="-342900"/>
            <a:r>
              <a:rPr lang="nl-NL" dirty="0"/>
              <a:t>Assimilaten worden door middel van </a:t>
            </a:r>
            <a:r>
              <a:rPr lang="nl-NL" b="1" dirty="0"/>
              <a:t>actief transport</a:t>
            </a:r>
            <a:r>
              <a:rPr lang="nl-NL" dirty="0"/>
              <a:t> (dit kost dus energie) in de bastvaten geladen.</a:t>
            </a:r>
          </a:p>
          <a:p>
            <a:pPr marL="342900" indent="-342900"/>
            <a:endParaRPr lang="nl-NL" dirty="0"/>
          </a:p>
          <a:p>
            <a:pPr marL="342900" indent="-342900"/>
            <a:r>
              <a:rPr lang="nl-NL" dirty="0"/>
              <a:t>Vervolgens worden ze via een drukverschil in de plant naar de sink-organen verplaatst.</a:t>
            </a:r>
          </a:p>
          <a:p>
            <a:pPr marL="342900" indent="-342900"/>
            <a:endParaRPr lang="nl-NL" dirty="0"/>
          </a:p>
          <a:p>
            <a:pPr marL="342900" indent="-342900"/>
            <a:r>
              <a:rPr lang="nl-NL" dirty="0"/>
              <a:t>In de sink-organen worden de assimilaten weer uitgeladen en gebruikt voor groei of opslag.</a:t>
            </a:r>
          </a:p>
        </p:txBody>
      </p:sp>
      <p:pic>
        <p:nvPicPr>
          <p:cNvPr id="1026" name="Picture 2" descr="Zoveel suikerklontjes krijgen we per dag binnen (en zo schadelijk is dat)">
            <a:extLst>
              <a:ext uri="{FF2B5EF4-FFF2-40B4-BE49-F238E27FC236}">
                <a16:creationId xmlns:a16="http://schemas.microsoft.com/office/drawing/2014/main" id="{03AC564E-AA01-0309-1FB5-FCC61BEB17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51488" y="4962182"/>
            <a:ext cx="2905125" cy="1571625"/>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a:extLst>
              <a:ext uri="{FF2B5EF4-FFF2-40B4-BE49-F238E27FC236}">
                <a16:creationId xmlns:a16="http://schemas.microsoft.com/office/drawing/2014/main" id="{5A489F5E-6B53-2B58-39E3-31477ACF5B00}"/>
              </a:ext>
            </a:extLst>
          </p:cNvPr>
          <p:cNvPicPr>
            <a:picLocks noChangeAspect="1"/>
          </p:cNvPicPr>
          <p:nvPr/>
        </p:nvPicPr>
        <p:blipFill>
          <a:blip r:embed="rId3"/>
          <a:stretch>
            <a:fillRect/>
          </a:stretch>
        </p:blipFill>
        <p:spPr>
          <a:xfrm>
            <a:off x="8951488" y="1369948"/>
            <a:ext cx="2855488" cy="1803114"/>
          </a:xfrm>
          <a:prstGeom prst="rect">
            <a:avLst/>
          </a:prstGeom>
        </p:spPr>
      </p:pic>
    </p:spTree>
    <p:extLst>
      <p:ext uri="{BB962C8B-B14F-4D97-AF65-F5344CB8AC3E}">
        <p14:creationId xmlns:p14="http://schemas.microsoft.com/office/powerpoint/2010/main" val="2444970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0D3B1-5366-355B-576E-9127B01103B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9FB7AC7-8C35-3C40-6590-7170B1F455C1}"/>
              </a:ext>
            </a:extLst>
          </p:cNvPr>
          <p:cNvSpPr>
            <a:spLocks noGrp="1"/>
          </p:cNvSpPr>
          <p:nvPr>
            <p:ph type="title"/>
          </p:nvPr>
        </p:nvSpPr>
        <p:spPr>
          <a:xfrm>
            <a:off x="568960" y="576000"/>
            <a:ext cx="11440160" cy="1080000"/>
          </a:xfrm>
        </p:spPr>
        <p:txBody>
          <a:bodyPr>
            <a:normAutofit fontScale="90000"/>
          </a:bodyPr>
          <a:lstStyle/>
          <a:p>
            <a:r>
              <a:rPr lang="nl-NL" b="1" dirty="0"/>
              <a:t>Invloed van groeiomstandigheden op assimilaten transport</a:t>
            </a:r>
            <a:endParaRPr lang="nl-NL" dirty="0"/>
          </a:p>
        </p:txBody>
      </p:sp>
      <p:sp>
        <p:nvSpPr>
          <p:cNvPr id="3" name="Tijdelijke aanduiding voor inhoud 2">
            <a:extLst>
              <a:ext uri="{FF2B5EF4-FFF2-40B4-BE49-F238E27FC236}">
                <a16:creationId xmlns:a16="http://schemas.microsoft.com/office/drawing/2014/main" id="{7F56F8FB-21A1-3AF4-A010-D64A427746C2}"/>
              </a:ext>
            </a:extLst>
          </p:cNvPr>
          <p:cNvSpPr>
            <a:spLocks noGrp="1"/>
          </p:cNvSpPr>
          <p:nvPr>
            <p:ph idx="1"/>
          </p:nvPr>
        </p:nvSpPr>
        <p:spPr>
          <a:xfrm>
            <a:off x="660400" y="1971039"/>
            <a:ext cx="7835600" cy="4116687"/>
          </a:xfrm>
        </p:spPr>
        <p:txBody>
          <a:bodyPr/>
          <a:lstStyle/>
          <a:p>
            <a:pPr indent="0">
              <a:buNone/>
            </a:pPr>
            <a:r>
              <a:rPr lang="nl-NL" b="1" dirty="0"/>
              <a:t>Licht:</a:t>
            </a:r>
            <a:r>
              <a:rPr lang="nl-NL" dirty="0"/>
              <a:t> </a:t>
            </a:r>
            <a:br>
              <a:rPr lang="nl-NL" dirty="0"/>
            </a:br>
            <a:r>
              <a:rPr lang="nl-NL" dirty="0"/>
              <a:t>Meer licht stimuleert de fotosynthese en verhoogt de productie van assimilaten.</a:t>
            </a:r>
          </a:p>
          <a:p>
            <a:pPr indent="0">
              <a:buNone/>
            </a:pPr>
            <a:endParaRPr lang="nl-NL" dirty="0"/>
          </a:p>
          <a:p>
            <a:pPr indent="0">
              <a:buNone/>
            </a:pPr>
            <a:r>
              <a:rPr lang="nl-NL" b="1" dirty="0"/>
              <a:t>Temperatuur:</a:t>
            </a:r>
            <a:r>
              <a:rPr lang="nl-NL" dirty="0"/>
              <a:t> </a:t>
            </a:r>
          </a:p>
          <a:p>
            <a:pPr indent="0">
              <a:buNone/>
            </a:pPr>
            <a:r>
              <a:rPr lang="nl-NL" dirty="0"/>
              <a:t>Hoge temperaturen kunnen de verdeling beïnvloeden doordat ze de stofwisseling versnellen.</a:t>
            </a:r>
          </a:p>
          <a:p>
            <a:pPr indent="0">
              <a:buNone/>
            </a:pPr>
            <a:endParaRPr lang="nl-NL" dirty="0"/>
          </a:p>
          <a:p>
            <a:pPr indent="0">
              <a:buNone/>
            </a:pPr>
            <a:r>
              <a:rPr lang="nl-NL" b="1" dirty="0"/>
              <a:t>Waterhuishouding:</a:t>
            </a:r>
            <a:r>
              <a:rPr lang="nl-NL" dirty="0"/>
              <a:t> </a:t>
            </a:r>
          </a:p>
          <a:p>
            <a:pPr indent="0">
              <a:buNone/>
            </a:pPr>
            <a:r>
              <a:rPr lang="nl-NL" dirty="0"/>
              <a:t>Een goede waterbalans zorgt ervoor dat assimilaten efficiënt kunnen worden getransporteerd.</a:t>
            </a:r>
          </a:p>
        </p:txBody>
      </p:sp>
      <p:pic>
        <p:nvPicPr>
          <p:cNvPr id="1026" name="Picture 2" descr="Zoveel suikerklontjes krijgen we per dag binnen (en zo schadelijk is dat)">
            <a:extLst>
              <a:ext uri="{FF2B5EF4-FFF2-40B4-BE49-F238E27FC236}">
                <a16:creationId xmlns:a16="http://schemas.microsoft.com/office/drawing/2014/main" id="{5EB5F506-C037-C3DC-B865-EBAB29A03D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51488" y="4962182"/>
            <a:ext cx="2905125" cy="1571625"/>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a:extLst>
              <a:ext uri="{FF2B5EF4-FFF2-40B4-BE49-F238E27FC236}">
                <a16:creationId xmlns:a16="http://schemas.microsoft.com/office/drawing/2014/main" id="{EA33AD31-BC59-4072-29A0-062910FED700}"/>
              </a:ext>
            </a:extLst>
          </p:cNvPr>
          <p:cNvPicPr>
            <a:picLocks noChangeAspect="1"/>
          </p:cNvPicPr>
          <p:nvPr/>
        </p:nvPicPr>
        <p:blipFill>
          <a:blip r:embed="rId3"/>
          <a:stretch>
            <a:fillRect/>
          </a:stretch>
        </p:blipFill>
        <p:spPr>
          <a:xfrm>
            <a:off x="9779450" y="1116000"/>
            <a:ext cx="2077163" cy="1922343"/>
          </a:xfrm>
          <a:prstGeom prst="rect">
            <a:avLst/>
          </a:prstGeom>
        </p:spPr>
      </p:pic>
    </p:spTree>
    <p:extLst>
      <p:ext uri="{BB962C8B-B14F-4D97-AF65-F5344CB8AC3E}">
        <p14:creationId xmlns:p14="http://schemas.microsoft.com/office/powerpoint/2010/main" val="223308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1000"/>
                                        <p:tgtEl>
                                          <p:spTgt spid="3">
                                            <p:txEl>
                                              <p:pRg st="6" end="6"/>
                                            </p:txEl>
                                          </p:spTgt>
                                        </p:tgtEl>
                                      </p:cBhvr>
                                    </p:animEffect>
                                    <p:anim calcmode="lin" valueType="num">
                                      <p:cBhvr>
                                        <p:cTn id="2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C0C6B0-867A-41E5-BEBB-4706291D1DF3}"/>
              </a:ext>
            </a:extLst>
          </p:cNvPr>
          <p:cNvSpPr>
            <a:spLocks noGrp="1"/>
          </p:cNvSpPr>
          <p:nvPr>
            <p:ph type="title"/>
          </p:nvPr>
        </p:nvSpPr>
        <p:spPr/>
        <p:txBody>
          <a:bodyPr>
            <a:normAutofit/>
          </a:bodyPr>
          <a:lstStyle/>
          <a:p>
            <a:r>
              <a:rPr lang="nl-NL" dirty="0" err="1"/>
              <a:t>Sinksterkte</a:t>
            </a:r>
            <a:endParaRPr lang="nl-NL" dirty="0"/>
          </a:p>
        </p:txBody>
      </p:sp>
      <p:sp>
        <p:nvSpPr>
          <p:cNvPr id="3" name="Tijdelijke aanduiding voor inhoud 2">
            <a:extLst>
              <a:ext uri="{FF2B5EF4-FFF2-40B4-BE49-F238E27FC236}">
                <a16:creationId xmlns:a16="http://schemas.microsoft.com/office/drawing/2014/main" id="{EFC08565-A60F-4138-B358-6D24516AF88E}"/>
              </a:ext>
            </a:extLst>
          </p:cNvPr>
          <p:cNvSpPr>
            <a:spLocks noGrp="1"/>
          </p:cNvSpPr>
          <p:nvPr>
            <p:ph idx="1"/>
          </p:nvPr>
        </p:nvSpPr>
        <p:spPr>
          <a:xfrm>
            <a:off x="756000" y="1736389"/>
            <a:ext cx="7740000" cy="4351338"/>
          </a:xfrm>
        </p:spPr>
        <p:txBody>
          <a:bodyPr/>
          <a:lstStyle/>
          <a:p>
            <a:pPr indent="0">
              <a:buNone/>
            </a:pPr>
            <a:r>
              <a:rPr lang="nl-NL" dirty="0"/>
              <a:t>Alle delen van de plant trekken om het hardst aan de beschikbare suikers.</a:t>
            </a:r>
          </a:p>
          <a:p>
            <a:pPr indent="0">
              <a:buNone/>
            </a:pPr>
            <a:endParaRPr lang="nl-NL" dirty="0"/>
          </a:p>
          <a:p>
            <a:pPr indent="0">
              <a:buNone/>
            </a:pPr>
            <a:r>
              <a:rPr lang="nl-NL" dirty="0"/>
              <a:t>Daarbij geldt: harder trekken levert meer op</a:t>
            </a:r>
          </a:p>
          <a:p>
            <a:pPr indent="0">
              <a:buNone/>
            </a:pPr>
            <a:endParaRPr lang="nl-NL" dirty="0"/>
          </a:p>
          <a:p>
            <a:pPr indent="0">
              <a:buNone/>
            </a:pPr>
            <a:r>
              <a:rPr lang="nl-NL" dirty="0"/>
              <a:t>Maar niet alle delen van de plant kunnen even hard trekken.</a:t>
            </a:r>
          </a:p>
          <a:p>
            <a:pPr indent="0">
              <a:buNone/>
            </a:pPr>
            <a:endParaRPr lang="nl-NL" dirty="0"/>
          </a:p>
          <a:p>
            <a:pPr indent="0">
              <a:buNone/>
            </a:pPr>
            <a:r>
              <a:rPr lang="nl-NL" dirty="0"/>
              <a:t>Ze hebben allemaal een verschillende “</a:t>
            </a:r>
            <a:r>
              <a:rPr lang="nl-NL" b="1" i="1" dirty="0" err="1"/>
              <a:t>sink</a:t>
            </a:r>
            <a:r>
              <a:rPr lang="nl-NL" dirty="0" err="1"/>
              <a:t>”sterkte</a:t>
            </a:r>
            <a:endParaRPr lang="nl-NL" dirty="0"/>
          </a:p>
        </p:txBody>
      </p:sp>
      <p:pic>
        <p:nvPicPr>
          <p:cNvPr id="4" name="Afbeelding 3">
            <a:extLst>
              <a:ext uri="{FF2B5EF4-FFF2-40B4-BE49-F238E27FC236}">
                <a16:creationId xmlns:a16="http://schemas.microsoft.com/office/drawing/2014/main" id="{28A75F4F-4F7C-43D0-9127-ACBBE827759D}"/>
              </a:ext>
            </a:extLst>
          </p:cNvPr>
          <p:cNvPicPr>
            <a:picLocks noChangeAspect="1"/>
          </p:cNvPicPr>
          <p:nvPr/>
        </p:nvPicPr>
        <p:blipFill>
          <a:blip r:embed="rId2"/>
          <a:stretch>
            <a:fillRect/>
          </a:stretch>
        </p:blipFill>
        <p:spPr>
          <a:xfrm>
            <a:off x="7300213" y="5289614"/>
            <a:ext cx="4439448" cy="1271441"/>
          </a:xfrm>
          <a:prstGeom prst="rect">
            <a:avLst/>
          </a:prstGeom>
        </p:spPr>
      </p:pic>
    </p:spTree>
    <p:extLst>
      <p:ext uri="{BB962C8B-B14F-4D97-AF65-F5344CB8AC3E}">
        <p14:creationId xmlns:p14="http://schemas.microsoft.com/office/powerpoint/2010/main" val="3822693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C0C6B0-867A-41E5-BEBB-4706291D1DF3}"/>
              </a:ext>
            </a:extLst>
          </p:cNvPr>
          <p:cNvSpPr>
            <a:spLocks noGrp="1"/>
          </p:cNvSpPr>
          <p:nvPr>
            <p:ph type="title"/>
          </p:nvPr>
        </p:nvSpPr>
        <p:spPr/>
        <p:txBody>
          <a:bodyPr>
            <a:normAutofit/>
          </a:bodyPr>
          <a:lstStyle/>
          <a:p>
            <a:r>
              <a:rPr lang="nl-NL" dirty="0" err="1"/>
              <a:t>Sinksterkte</a:t>
            </a:r>
            <a:endParaRPr lang="nl-NL" dirty="0"/>
          </a:p>
        </p:txBody>
      </p:sp>
      <p:sp>
        <p:nvSpPr>
          <p:cNvPr id="3" name="Tijdelijke aanduiding voor inhoud 2">
            <a:extLst>
              <a:ext uri="{FF2B5EF4-FFF2-40B4-BE49-F238E27FC236}">
                <a16:creationId xmlns:a16="http://schemas.microsoft.com/office/drawing/2014/main" id="{EFC08565-A60F-4138-B358-6D24516AF88E}"/>
              </a:ext>
            </a:extLst>
          </p:cNvPr>
          <p:cNvSpPr>
            <a:spLocks noGrp="1"/>
          </p:cNvSpPr>
          <p:nvPr>
            <p:ph idx="1"/>
          </p:nvPr>
        </p:nvSpPr>
        <p:spPr>
          <a:xfrm>
            <a:off x="756000" y="1736389"/>
            <a:ext cx="7740000" cy="4351338"/>
          </a:xfrm>
        </p:spPr>
        <p:txBody>
          <a:bodyPr/>
          <a:lstStyle/>
          <a:p>
            <a:pPr indent="0">
              <a:buNone/>
            </a:pPr>
            <a:r>
              <a:rPr lang="nl-NL" dirty="0"/>
              <a:t>“</a:t>
            </a:r>
            <a:r>
              <a:rPr lang="nl-NL" b="1" i="1" dirty="0"/>
              <a:t>sink</a:t>
            </a:r>
            <a:r>
              <a:rPr lang="nl-NL" dirty="0"/>
              <a:t>” is het Engelse woord voor putje.</a:t>
            </a:r>
          </a:p>
          <a:p>
            <a:pPr indent="0">
              <a:buNone/>
            </a:pPr>
            <a:endParaRPr lang="nl-NL" dirty="0"/>
          </a:p>
          <a:p>
            <a:pPr indent="0">
              <a:buNone/>
            </a:pPr>
            <a:r>
              <a:rPr lang="nl-NL" dirty="0"/>
              <a:t>De suikers stromen zogezegd naar het putje.</a:t>
            </a:r>
          </a:p>
          <a:p>
            <a:pPr indent="0">
              <a:buNone/>
            </a:pPr>
            <a:endParaRPr lang="nl-NL" dirty="0"/>
          </a:p>
          <a:p>
            <a:pPr indent="0">
              <a:buNone/>
            </a:pPr>
            <a:r>
              <a:rPr lang="nl-NL" dirty="0"/>
              <a:t>De </a:t>
            </a:r>
            <a:r>
              <a:rPr lang="nl-NL" b="1" i="1" dirty="0" err="1"/>
              <a:t>sink</a:t>
            </a:r>
            <a:r>
              <a:rPr lang="nl-NL" dirty="0" err="1"/>
              <a:t>sterkte</a:t>
            </a:r>
            <a:r>
              <a:rPr lang="nl-NL" dirty="0"/>
              <a:t> van vruchten is het grootst, vooral de vruchten die halverwege hun ontwikkeling zitten.</a:t>
            </a:r>
          </a:p>
          <a:p>
            <a:pPr indent="0">
              <a:buNone/>
            </a:pPr>
            <a:endParaRPr lang="nl-NL" b="1" i="1" dirty="0"/>
          </a:p>
          <a:p>
            <a:pPr indent="0">
              <a:buNone/>
            </a:pPr>
            <a:r>
              <a:rPr lang="nl-NL" dirty="0"/>
              <a:t>Daarna</a:t>
            </a:r>
            <a:r>
              <a:rPr lang="nl-NL" b="1" i="1" dirty="0"/>
              <a:t> </a:t>
            </a:r>
            <a:r>
              <a:rPr lang="nl-NL" dirty="0"/>
              <a:t>komen jonge koppen en bloemen.</a:t>
            </a:r>
          </a:p>
          <a:p>
            <a:pPr indent="0">
              <a:buNone/>
            </a:pPr>
            <a:endParaRPr lang="nl-NL" dirty="0"/>
          </a:p>
          <a:p>
            <a:pPr indent="0">
              <a:buNone/>
            </a:pPr>
            <a:r>
              <a:rPr lang="nl-NL" dirty="0"/>
              <a:t>Oude bladeren kunnen nauwelijks de suikers naar zich toetrekken.</a:t>
            </a:r>
          </a:p>
        </p:txBody>
      </p:sp>
      <p:pic>
        <p:nvPicPr>
          <p:cNvPr id="4" name="Afbeelding 3">
            <a:extLst>
              <a:ext uri="{FF2B5EF4-FFF2-40B4-BE49-F238E27FC236}">
                <a16:creationId xmlns:a16="http://schemas.microsoft.com/office/drawing/2014/main" id="{5FA377E6-42C4-4FFF-ABAC-710E388F26EB}"/>
              </a:ext>
            </a:extLst>
          </p:cNvPr>
          <p:cNvPicPr>
            <a:picLocks noChangeAspect="1"/>
          </p:cNvPicPr>
          <p:nvPr/>
        </p:nvPicPr>
        <p:blipFill>
          <a:blip r:embed="rId2"/>
          <a:stretch>
            <a:fillRect/>
          </a:stretch>
        </p:blipFill>
        <p:spPr>
          <a:xfrm>
            <a:off x="9274256" y="4654386"/>
            <a:ext cx="2466975" cy="1847850"/>
          </a:xfrm>
          <a:prstGeom prst="rect">
            <a:avLst/>
          </a:prstGeom>
        </p:spPr>
      </p:pic>
    </p:spTree>
    <p:extLst>
      <p:ext uri="{BB962C8B-B14F-4D97-AF65-F5344CB8AC3E}">
        <p14:creationId xmlns:p14="http://schemas.microsoft.com/office/powerpoint/2010/main" val="426256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1000"/>
                                        <p:tgtEl>
                                          <p:spTgt spid="3">
                                            <p:txEl>
                                              <p:pRg st="8" end="8"/>
                                            </p:txEl>
                                          </p:spTgt>
                                        </p:tgtEl>
                                      </p:cBhvr>
                                    </p:animEffect>
                                    <p:anim calcmode="lin" valueType="num">
                                      <p:cBhvr>
                                        <p:cTn id="29"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C0C6B0-867A-41E5-BEBB-4706291D1DF3}"/>
              </a:ext>
            </a:extLst>
          </p:cNvPr>
          <p:cNvSpPr>
            <a:spLocks noGrp="1"/>
          </p:cNvSpPr>
          <p:nvPr>
            <p:ph type="title"/>
          </p:nvPr>
        </p:nvSpPr>
        <p:spPr/>
        <p:txBody>
          <a:bodyPr>
            <a:normAutofit/>
          </a:bodyPr>
          <a:lstStyle/>
          <a:p>
            <a:r>
              <a:rPr lang="nl-NL" dirty="0"/>
              <a:t>Verdeling van assimilaten</a:t>
            </a:r>
          </a:p>
        </p:txBody>
      </p:sp>
      <p:sp>
        <p:nvSpPr>
          <p:cNvPr id="3" name="Tijdelijke aanduiding voor inhoud 2">
            <a:extLst>
              <a:ext uri="{FF2B5EF4-FFF2-40B4-BE49-F238E27FC236}">
                <a16:creationId xmlns:a16="http://schemas.microsoft.com/office/drawing/2014/main" id="{EFC08565-A60F-4138-B358-6D24516AF88E}"/>
              </a:ext>
            </a:extLst>
          </p:cNvPr>
          <p:cNvSpPr>
            <a:spLocks noGrp="1"/>
          </p:cNvSpPr>
          <p:nvPr>
            <p:ph idx="1"/>
          </p:nvPr>
        </p:nvSpPr>
        <p:spPr>
          <a:xfrm>
            <a:off x="756000" y="1736389"/>
            <a:ext cx="7740000" cy="4351338"/>
          </a:xfrm>
        </p:spPr>
        <p:txBody>
          <a:bodyPr/>
          <a:lstStyle/>
          <a:p>
            <a:pPr indent="0">
              <a:buNone/>
            </a:pPr>
            <a:r>
              <a:rPr lang="nl-NL" dirty="0"/>
              <a:t>Licht, temperatuur en CO2 hebben geen invloed op de verdeling van assimilaten.</a:t>
            </a:r>
          </a:p>
          <a:p>
            <a:pPr indent="0">
              <a:buNone/>
            </a:pPr>
            <a:endParaRPr lang="nl-NL" dirty="0"/>
          </a:p>
          <a:p>
            <a:pPr indent="0">
              <a:buNone/>
            </a:pPr>
            <a:endParaRPr lang="nl-NL" dirty="0"/>
          </a:p>
          <a:p>
            <a:pPr indent="0">
              <a:buNone/>
            </a:pPr>
            <a:r>
              <a:rPr lang="nl-NL" dirty="0"/>
              <a:t>Je kunt dus niet met de klimaatregeling de verdeling van assimilaten verbeteren.</a:t>
            </a:r>
          </a:p>
          <a:p>
            <a:pPr indent="0">
              <a:buNone/>
            </a:pPr>
            <a:endParaRPr lang="nl-NL" dirty="0"/>
          </a:p>
          <a:p>
            <a:pPr indent="0">
              <a:buNone/>
            </a:pPr>
            <a:endParaRPr lang="nl-NL" dirty="0"/>
          </a:p>
          <a:p>
            <a:pPr indent="0">
              <a:buNone/>
            </a:pPr>
            <a:r>
              <a:rPr lang="nl-NL" dirty="0"/>
              <a:t>Tuinders kunnen de verdeling van assimilaten wel beïnvloeden door bijvoorbeeld blad te verwijderen of </a:t>
            </a:r>
            <a:r>
              <a:rPr lang="nl-NL" dirty="0" err="1"/>
              <a:t>vruchtdunning</a:t>
            </a:r>
            <a:r>
              <a:rPr lang="nl-NL" dirty="0"/>
              <a:t> toe te passen</a:t>
            </a:r>
          </a:p>
          <a:p>
            <a:pPr indent="0">
              <a:buNone/>
            </a:pPr>
            <a:endParaRPr lang="nl-NL" dirty="0"/>
          </a:p>
          <a:p>
            <a:pPr marL="342900" indent="-342900"/>
            <a:endParaRPr lang="nl-NL" dirty="0"/>
          </a:p>
          <a:p>
            <a:pPr marL="342900" indent="-342900"/>
            <a:endParaRPr lang="nl-NL" dirty="0"/>
          </a:p>
        </p:txBody>
      </p:sp>
      <p:pic>
        <p:nvPicPr>
          <p:cNvPr id="4" name="Afbeelding 3">
            <a:extLst>
              <a:ext uri="{FF2B5EF4-FFF2-40B4-BE49-F238E27FC236}">
                <a16:creationId xmlns:a16="http://schemas.microsoft.com/office/drawing/2014/main" id="{0EC5440B-2A7D-4A87-A953-DBDB3C71F314}"/>
              </a:ext>
            </a:extLst>
          </p:cNvPr>
          <p:cNvPicPr>
            <a:picLocks noChangeAspect="1"/>
          </p:cNvPicPr>
          <p:nvPr/>
        </p:nvPicPr>
        <p:blipFill>
          <a:blip r:embed="rId2"/>
          <a:stretch>
            <a:fillRect/>
          </a:stretch>
        </p:blipFill>
        <p:spPr>
          <a:xfrm>
            <a:off x="9116109" y="4384404"/>
            <a:ext cx="2833450" cy="2198070"/>
          </a:xfrm>
          <a:prstGeom prst="rect">
            <a:avLst/>
          </a:prstGeom>
        </p:spPr>
      </p:pic>
    </p:spTree>
    <p:extLst>
      <p:ext uri="{BB962C8B-B14F-4D97-AF65-F5344CB8AC3E}">
        <p14:creationId xmlns:p14="http://schemas.microsoft.com/office/powerpoint/2010/main" val="3968843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6" end="6"/>
                                            </p:txEl>
                                          </p:spTgt>
                                        </p:tgtEl>
                                        <p:attrNameLst>
                                          <p:attrName>style.visibility</p:attrName>
                                        </p:attrNameLst>
                                      </p:cBhvr>
                                      <p:to>
                                        <p:strVal val="visible"/>
                                      </p:to>
                                    </p:set>
                                    <p:animEffect transition="in" filter="fade">
                                      <p:cBhvr>
                                        <p:cTn id="14" dur="1000"/>
                                        <p:tgtEl>
                                          <p:spTgt spid="3">
                                            <p:txEl>
                                              <p:pRg st="6" end="6"/>
                                            </p:txEl>
                                          </p:spTgt>
                                        </p:tgtEl>
                                      </p:cBhvr>
                                    </p:animEffect>
                                    <p:anim calcmode="lin" valueType="num">
                                      <p:cBhvr>
                                        <p:cTn id="1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32A33-B47F-1AFC-E51E-A8E0A1B0038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0F03687-8999-EC36-3D57-7F87FE3C086C}"/>
              </a:ext>
            </a:extLst>
          </p:cNvPr>
          <p:cNvSpPr>
            <a:spLocks noGrp="1"/>
          </p:cNvSpPr>
          <p:nvPr>
            <p:ph type="title"/>
          </p:nvPr>
        </p:nvSpPr>
        <p:spPr/>
        <p:txBody>
          <a:bodyPr>
            <a:normAutofit/>
          </a:bodyPr>
          <a:lstStyle/>
          <a:p>
            <a:r>
              <a:rPr lang="nl-NL" dirty="0"/>
              <a:t>Verdeling van suikers</a:t>
            </a:r>
          </a:p>
        </p:txBody>
      </p:sp>
      <p:sp>
        <p:nvSpPr>
          <p:cNvPr id="3" name="Tijdelijke aanduiding voor inhoud 2">
            <a:extLst>
              <a:ext uri="{FF2B5EF4-FFF2-40B4-BE49-F238E27FC236}">
                <a16:creationId xmlns:a16="http://schemas.microsoft.com/office/drawing/2014/main" id="{F16EB765-A1D8-1EAF-50F9-DEB5F4FA0AC9}"/>
              </a:ext>
            </a:extLst>
          </p:cNvPr>
          <p:cNvSpPr>
            <a:spLocks noGrp="1"/>
          </p:cNvSpPr>
          <p:nvPr>
            <p:ph idx="1"/>
          </p:nvPr>
        </p:nvSpPr>
        <p:spPr>
          <a:xfrm>
            <a:off x="756000" y="1736389"/>
            <a:ext cx="7740000" cy="4351338"/>
          </a:xfrm>
        </p:spPr>
        <p:txBody>
          <a:bodyPr/>
          <a:lstStyle/>
          <a:p>
            <a:pPr indent="0">
              <a:buNone/>
            </a:pPr>
            <a:r>
              <a:rPr lang="nl-NL" dirty="0"/>
              <a:t>Bij tuinbouwgewassen gaat een  vast gedeelte van de geproduceerde suikers naar het oogstbare product.</a:t>
            </a:r>
          </a:p>
          <a:p>
            <a:pPr indent="0">
              <a:buNone/>
            </a:pPr>
            <a:endParaRPr lang="nl-NL" dirty="0"/>
          </a:p>
          <a:p>
            <a:pPr indent="0">
              <a:buNone/>
            </a:pPr>
            <a:r>
              <a:rPr lang="nl-NL" dirty="0"/>
              <a:t>Bij tomaten en komkommers is dat 2/3 van de suikers.</a:t>
            </a:r>
          </a:p>
          <a:p>
            <a:pPr indent="0">
              <a:buNone/>
            </a:pPr>
            <a:endParaRPr lang="nl-NL" dirty="0"/>
          </a:p>
          <a:p>
            <a:pPr indent="0">
              <a:buNone/>
            </a:pPr>
            <a:r>
              <a:rPr lang="nl-NL" dirty="0"/>
              <a:t>Paprika scoort iets lager omdat veel bevruchte bloemen niet uitgroeien.</a:t>
            </a:r>
          </a:p>
          <a:p>
            <a:pPr indent="0">
              <a:buNone/>
            </a:pPr>
            <a:endParaRPr lang="nl-NL" dirty="0"/>
          </a:p>
          <a:p>
            <a:pPr indent="0">
              <a:buNone/>
            </a:pPr>
            <a:r>
              <a:rPr lang="nl-NL" dirty="0"/>
              <a:t>Ook bij snijbloemen zoals rozen, gaat 2/3 van de suikers naar de oogstbare steel</a:t>
            </a:r>
          </a:p>
          <a:p>
            <a:pPr marL="342900" indent="-342900"/>
            <a:endParaRPr lang="nl-NL" dirty="0"/>
          </a:p>
          <a:p>
            <a:pPr marL="342900" indent="-342900"/>
            <a:endParaRPr lang="nl-NL" dirty="0"/>
          </a:p>
        </p:txBody>
      </p:sp>
      <p:pic>
        <p:nvPicPr>
          <p:cNvPr id="5" name="Afbeelding 4">
            <a:extLst>
              <a:ext uri="{FF2B5EF4-FFF2-40B4-BE49-F238E27FC236}">
                <a16:creationId xmlns:a16="http://schemas.microsoft.com/office/drawing/2014/main" id="{CA09380C-06AE-1A79-DDDB-34515FB06708}"/>
              </a:ext>
            </a:extLst>
          </p:cNvPr>
          <p:cNvPicPr>
            <a:picLocks noChangeAspect="1"/>
          </p:cNvPicPr>
          <p:nvPr/>
        </p:nvPicPr>
        <p:blipFill>
          <a:blip r:embed="rId2"/>
          <a:stretch>
            <a:fillRect/>
          </a:stretch>
        </p:blipFill>
        <p:spPr>
          <a:xfrm>
            <a:off x="8868352" y="283624"/>
            <a:ext cx="2648320" cy="2905530"/>
          </a:xfrm>
          <a:prstGeom prst="rect">
            <a:avLst/>
          </a:prstGeom>
        </p:spPr>
      </p:pic>
      <p:pic>
        <p:nvPicPr>
          <p:cNvPr id="7" name="Afbeelding 6">
            <a:extLst>
              <a:ext uri="{FF2B5EF4-FFF2-40B4-BE49-F238E27FC236}">
                <a16:creationId xmlns:a16="http://schemas.microsoft.com/office/drawing/2014/main" id="{6447CFBD-E8E8-CAFE-962B-F4F94C18E28C}"/>
              </a:ext>
            </a:extLst>
          </p:cNvPr>
          <p:cNvPicPr>
            <a:picLocks noChangeAspect="1"/>
          </p:cNvPicPr>
          <p:nvPr/>
        </p:nvPicPr>
        <p:blipFill>
          <a:blip r:embed="rId3"/>
          <a:stretch>
            <a:fillRect/>
          </a:stretch>
        </p:blipFill>
        <p:spPr>
          <a:xfrm>
            <a:off x="9154423" y="4596346"/>
            <a:ext cx="2362249" cy="1685654"/>
          </a:xfrm>
          <a:prstGeom prst="rect">
            <a:avLst/>
          </a:prstGeom>
        </p:spPr>
      </p:pic>
    </p:spTree>
    <p:extLst>
      <p:ext uri="{BB962C8B-B14F-4D97-AF65-F5344CB8AC3E}">
        <p14:creationId xmlns:p14="http://schemas.microsoft.com/office/powerpoint/2010/main" val="4029915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C0C6B0-867A-41E5-BEBB-4706291D1DF3}"/>
              </a:ext>
            </a:extLst>
          </p:cNvPr>
          <p:cNvSpPr>
            <a:spLocks noGrp="1"/>
          </p:cNvSpPr>
          <p:nvPr>
            <p:ph type="title"/>
          </p:nvPr>
        </p:nvSpPr>
        <p:spPr/>
        <p:txBody>
          <a:bodyPr>
            <a:normAutofit/>
          </a:bodyPr>
          <a:lstStyle/>
          <a:p>
            <a:r>
              <a:rPr lang="nl-NL" dirty="0" err="1"/>
              <a:t>Sinksterkte</a:t>
            </a:r>
            <a:endParaRPr lang="nl-NL" dirty="0"/>
          </a:p>
        </p:txBody>
      </p:sp>
      <p:sp>
        <p:nvSpPr>
          <p:cNvPr id="3" name="Tijdelijke aanduiding voor inhoud 2">
            <a:extLst>
              <a:ext uri="{FF2B5EF4-FFF2-40B4-BE49-F238E27FC236}">
                <a16:creationId xmlns:a16="http://schemas.microsoft.com/office/drawing/2014/main" id="{EFC08565-A60F-4138-B358-6D24516AF88E}"/>
              </a:ext>
            </a:extLst>
          </p:cNvPr>
          <p:cNvSpPr>
            <a:spLocks noGrp="1"/>
          </p:cNvSpPr>
          <p:nvPr>
            <p:ph idx="1"/>
          </p:nvPr>
        </p:nvSpPr>
        <p:spPr>
          <a:xfrm>
            <a:off x="756000" y="1736389"/>
            <a:ext cx="7740000" cy="4351338"/>
          </a:xfrm>
        </p:spPr>
        <p:txBody>
          <a:bodyPr/>
          <a:lstStyle/>
          <a:p>
            <a:pPr indent="0">
              <a:buNone/>
            </a:pPr>
            <a:r>
              <a:rPr lang="nl-NL" dirty="0"/>
              <a:t>Een tros tomaten heeft een </a:t>
            </a:r>
            <a:r>
              <a:rPr lang="nl-NL" dirty="0" err="1"/>
              <a:t>sinksterkte</a:t>
            </a:r>
            <a:r>
              <a:rPr lang="nl-NL" dirty="0"/>
              <a:t> van 3 en krijgt altijd 3 keer zoveel suikers dan een blad, dat een </a:t>
            </a:r>
            <a:r>
              <a:rPr lang="nl-NL" b="1" i="1" dirty="0" err="1"/>
              <a:t>sink</a:t>
            </a:r>
            <a:r>
              <a:rPr lang="nl-NL" dirty="0" err="1"/>
              <a:t>sterkte</a:t>
            </a:r>
            <a:r>
              <a:rPr lang="nl-NL" dirty="0"/>
              <a:t> van 1 heeft.</a:t>
            </a:r>
          </a:p>
          <a:p>
            <a:pPr indent="0">
              <a:buNone/>
            </a:pPr>
            <a:endParaRPr lang="nl-NL" dirty="0"/>
          </a:p>
          <a:p>
            <a:pPr indent="0">
              <a:buNone/>
            </a:pPr>
            <a:r>
              <a:rPr lang="nl-NL" dirty="0"/>
              <a:t>Deze verhouding blijft altijd gelijk, of er nu veel of weinig suikers zijn!</a:t>
            </a:r>
          </a:p>
        </p:txBody>
      </p:sp>
      <p:pic>
        <p:nvPicPr>
          <p:cNvPr id="4" name="Afbeelding 3">
            <a:extLst>
              <a:ext uri="{FF2B5EF4-FFF2-40B4-BE49-F238E27FC236}">
                <a16:creationId xmlns:a16="http://schemas.microsoft.com/office/drawing/2014/main" id="{4CD5C3B8-349A-42CF-AB42-ADC1347D3568}"/>
              </a:ext>
            </a:extLst>
          </p:cNvPr>
          <p:cNvPicPr>
            <a:picLocks noChangeAspect="1"/>
          </p:cNvPicPr>
          <p:nvPr/>
        </p:nvPicPr>
        <p:blipFill>
          <a:blip r:embed="rId2"/>
          <a:stretch>
            <a:fillRect/>
          </a:stretch>
        </p:blipFill>
        <p:spPr>
          <a:xfrm>
            <a:off x="3424045" y="4160818"/>
            <a:ext cx="3589151" cy="2212810"/>
          </a:xfrm>
          <a:prstGeom prst="rect">
            <a:avLst/>
          </a:prstGeom>
        </p:spPr>
      </p:pic>
      <p:sp>
        <p:nvSpPr>
          <p:cNvPr id="5" name="Tekstvak 4">
            <a:extLst>
              <a:ext uri="{FF2B5EF4-FFF2-40B4-BE49-F238E27FC236}">
                <a16:creationId xmlns:a16="http://schemas.microsoft.com/office/drawing/2014/main" id="{61404891-1F0A-E7C9-1620-7C26BD7E231E}"/>
              </a:ext>
            </a:extLst>
          </p:cNvPr>
          <p:cNvSpPr txBox="1"/>
          <p:nvPr/>
        </p:nvSpPr>
        <p:spPr>
          <a:xfrm>
            <a:off x="891143" y="4805558"/>
            <a:ext cx="2397760" cy="923330"/>
          </a:xfrm>
          <a:prstGeom prst="rect">
            <a:avLst/>
          </a:prstGeom>
          <a:noFill/>
        </p:spPr>
        <p:txBody>
          <a:bodyPr wrap="square" rtlCol="0">
            <a:spAutoFit/>
          </a:bodyPr>
          <a:lstStyle/>
          <a:p>
            <a:r>
              <a:rPr lang="nl-NL" dirty="0"/>
              <a:t>100% : 6 = 17</a:t>
            </a:r>
          </a:p>
          <a:p>
            <a:endParaRPr lang="nl-NL" dirty="0"/>
          </a:p>
          <a:p>
            <a:r>
              <a:rPr lang="nl-NL" dirty="0"/>
              <a:t>3 x 17 = 51%</a:t>
            </a:r>
          </a:p>
        </p:txBody>
      </p:sp>
      <p:sp>
        <p:nvSpPr>
          <p:cNvPr id="6" name="Tekstvak 5">
            <a:extLst>
              <a:ext uri="{FF2B5EF4-FFF2-40B4-BE49-F238E27FC236}">
                <a16:creationId xmlns:a16="http://schemas.microsoft.com/office/drawing/2014/main" id="{D69E5E60-D43B-C04B-6623-74E24BA44CA5}"/>
              </a:ext>
            </a:extLst>
          </p:cNvPr>
          <p:cNvSpPr txBox="1"/>
          <p:nvPr/>
        </p:nvSpPr>
        <p:spPr>
          <a:xfrm>
            <a:off x="7345124" y="4805558"/>
            <a:ext cx="3129280" cy="923330"/>
          </a:xfrm>
          <a:prstGeom prst="rect">
            <a:avLst/>
          </a:prstGeom>
          <a:noFill/>
        </p:spPr>
        <p:txBody>
          <a:bodyPr wrap="square" rtlCol="0">
            <a:spAutoFit/>
          </a:bodyPr>
          <a:lstStyle/>
          <a:p>
            <a:r>
              <a:rPr lang="nl-NL" dirty="0"/>
              <a:t>100% : 5 = 20</a:t>
            </a:r>
          </a:p>
          <a:p>
            <a:endParaRPr lang="nl-NL" dirty="0"/>
          </a:p>
          <a:p>
            <a:r>
              <a:rPr lang="nl-NL" dirty="0"/>
              <a:t>3 x 20 = 60%</a:t>
            </a:r>
          </a:p>
        </p:txBody>
      </p:sp>
    </p:spTree>
    <p:extLst>
      <p:ext uri="{BB962C8B-B14F-4D97-AF65-F5344CB8AC3E}">
        <p14:creationId xmlns:p14="http://schemas.microsoft.com/office/powerpoint/2010/main" val="4049509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fade">
                                      <p:cBhvr>
                                        <p:cTn id="19" dur="1000"/>
                                        <p:tgtEl>
                                          <p:spTgt spid="5">
                                            <p:txEl>
                                              <p:pRg st="2" end="2"/>
                                            </p:txEl>
                                          </p:spTgt>
                                        </p:tgtEl>
                                      </p:cBhvr>
                                    </p:animEffect>
                                    <p:anim calcmode="lin" valueType="num">
                                      <p:cBhvr>
                                        <p:cTn id="20"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fade">
                                      <p:cBhvr>
                                        <p:cTn id="26" dur="1000"/>
                                        <p:tgtEl>
                                          <p:spTgt spid="6">
                                            <p:txEl>
                                              <p:pRg st="0" end="0"/>
                                            </p:txEl>
                                          </p:spTgt>
                                        </p:tgtEl>
                                      </p:cBhvr>
                                    </p:animEffect>
                                    <p:anim calcmode="lin" valueType="num">
                                      <p:cBhvr>
                                        <p:cTn id="27"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6">
                                            <p:txEl>
                                              <p:pRg st="0" end="0"/>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Effect transition="in" filter="fade">
                                      <p:cBhvr>
                                        <p:cTn id="31" dur="1000"/>
                                        <p:tgtEl>
                                          <p:spTgt spid="6">
                                            <p:txEl>
                                              <p:pRg st="2" end="2"/>
                                            </p:txEl>
                                          </p:spTgt>
                                        </p:tgtEl>
                                      </p:cBhvr>
                                    </p:animEffect>
                                    <p:anim calcmode="lin" valueType="num">
                                      <p:cBhvr>
                                        <p:cTn id="3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C0C6B0-867A-41E5-BEBB-4706291D1DF3}"/>
              </a:ext>
            </a:extLst>
          </p:cNvPr>
          <p:cNvSpPr>
            <a:spLocks noGrp="1"/>
          </p:cNvSpPr>
          <p:nvPr>
            <p:ph type="title"/>
          </p:nvPr>
        </p:nvSpPr>
        <p:spPr/>
        <p:txBody>
          <a:bodyPr>
            <a:normAutofit/>
          </a:bodyPr>
          <a:lstStyle/>
          <a:p>
            <a:r>
              <a:rPr lang="nl-NL" dirty="0" err="1"/>
              <a:t>Sinksterkte</a:t>
            </a:r>
            <a:endParaRPr lang="nl-NL" dirty="0"/>
          </a:p>
        </p:txBody>
      </p:sp>
      <p:sp>
        <p:nvSpPr>
          <p:cNvPr id="3" name="Tijdelijke aanduiding voor inhoud 2">
            <a:extLst>
              <a:ext uri="{FF2B5EF4-FFF2-40B4-BE49-F238E27FC236}">
                <a16:creationId xmlns:a16="http://schemas.microsoft.com/office/drawing/2014/main" id="{EFC08565-A60F-4138-B358-6D24516AF88E}"/>
              </a:ext>
            </a:extLst>
          </p:cNvPr>
          <p:cNvSpPr>
            <a:spLocks noGrp="1"/>
          </p:cNvSpPr>
          <p:nvPr>
            <p:ph idx="1"/>
          </p:nvPr>
        </p:nvSpPr>
        <p:spPr>
          <a:xfrm>
            <a:off x="756000" y="1736389"/>
            <a:ext cx="7740000" cy="4351338"/>
          </a:xfrm>
        </p:spPr>
        <p:txBody>
          <a:bodyPr>
            <a:normAutofit lnSpcReduction="10000"/>
          </a:bodyPr>
          <a:lstStyle/>
          <a:p>
            <a:pPr indent="0">
              <a:buNone/>
            </a:pPr>
            <a:r>
              <a:rPr lang="nl-NL" dirty="0"/>
              <a:t>Van dit principe kan je gebruik maken.</a:t>
            </a:r>
          </a:p>
          <a:p>
            <a:pPr indent="0">
              <a:buNone/>
            </a:pPr>
            <a:endParaRPr lang="nl-NL" dirty="0"/>
          </a:p>
          <a:p>
            <a:pPr indent="0">
              <a:buNone/>
            </a:pPr>
            <a:r>
              <a:rPr lang="nl-NL" dirty="0"/>
              <a:t>Bij een onderzoek zijn jonge blaadjes van maximaal 3 cm verwijderd.</a:t>
            </a:r>
          </a:p>
          <a:p>
            <a:pPr indent="0">
              <a:buNone/>
            </a:pPr>
            <a:endParaRPr lang="nl-NL" dirty="0"/>
          </a:p>
          <a:p>
            <a:pPr indent="0">
              <a:buNone/>
            </a:pPr>
            <a:r>
              <a:rPr lang="nl-NL" dirty="0"/>
              <a:t>Hierdoor blijven er meer assimilaten over voor de vruchten en ook de overgebleven bladeren krijgen meer. </a:t>
            </a:r>
          </a:p>
          <a:p>
            <a:pPr indent="0">
              <a:buNone/>
            </a:pPr>
            <a:endParaRPr lang="nl-NL" dirty="0"/>
          </a:p>
          <a:p>
            <a:pPr indent="0">
              <a:buNone/>
            </a:pPr>
            <a:r>
              <a:rPr lang="nl-NL" dirty="0"/>
              <a:t>Zo kun je dus meer suikers naar de tros sturen.</a:t>
            </a:r>
          </a:p>
          <a:p>
            <a:pPr indent="0">
              <a:buNone/>
            </a:pPr>
            <a:endParaRPr lang="nl-NL" dirty="0"/>
          </a:p>
          <a:p>
            <a:pPr indent="0">
              <a:buNone/>
            </a:pPr>
            <a:r>
              <a:rPr lang="nl-NL" dirty="0"/>
              <a:t>Het werkt niet bij oud blad, want deze is al uitgegroeid en trekt nauwelijks suikers naar zich toe.</a:t>
            </a:r>
          </a:p>
        </p:txBody>
      </p:sp>
      <p:pic>
        <p:nvPicPr>
          <p:cNvPr id="4" name="Afbeelding 3">
            <a:extLst>
              <a:ext uri="{FF2B5EF4-FFF2-40B4-BE49-F238E27FC236}">
                <a16:creationId xmlns:a16="http://schemas.microsoft.com/office/drawing/2014/main" id="{4CD5C3B8-349A-42CF-AB42-ADC1347D3568}"/>
              </a:ext>
            </a:extLst>
          </p:cNvPr>
          <p:cNvPicPr>
            <a:picLocks noChangeAspect="1"/>
          </p:cNvPicPr>
          <p:nvPr/>
        </p:nvPicPr>
        <p:blipFill>
          <a:blip r:embed="rId2"/>
          <a:stretch>
            <a:fillRect/>
          </a:stretch>
        </p:blipFill>
        <p:spPr>
          <a:xfrm>
            <a:off x="8496000" y="285104"/>
            <a:ext cx="3589151" cy="2212810"/>
          </a:xfrm>
          <a:prstGeom prst="rect">
            <a:avLst/>
          </a:prstGeom>
        </p:spPr>
      </p:pic>
      <p:pic>
        <p:nvPicPr>
          <p:cNvPr id="5" name="Afbeelding 4">
            <a:extLst>
              <a:ext uri="{FF2B5EF4-FFF2-40B4-BE49-F238E27FC236}">
                <a16:creationId xmlns:a16="http://schemas.microsoft.com/office/drawing/2014/main" id="{97E80D7D-B559-4229-9ADC-F956FC03A270}"/>
              </a:ext>
            </a:extLst>
          </p:cNvPr>
          <p:cNvPicPr>
            <a:picLocks noChangeAspect="1"/>
          </p:cNvPicPr>
          <p:nvPr/>
        </p:nvPicPr>
        <p:blipFill>
          <a:blip r:embed="rId3"/>
          <a:stretch>
            <a:fillRect/>
          </a:stretch>
        </p:blipFill>
        <p:spPr>
          <a:xfrm>
            <a:off x="9685514" y="3884103"/>
            <a:ext cx="2315386" cy="2844770"/>
          </a:xfrm>
          <a:prstGeom prst="rect">
            <a:avLst/>
          </a:prstGeom>
        </p:spPr>
      </p:pic>
    </p:spTree>
    <p:extLst>
      <p:ext uri="{BB962C8B-B14F-4D97-AF65-F5344CB8AC3E}">
        <p14:creationId xmlns:p14="http://schemas.microsoft.com/office/powerpoint/2010/main" val="1796644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1000"/>
                                        <p:tgtEl>
                                          <p:spTgt spid="3">
                                            <p:txEl>
                                              <p:pRg st="8" end="8"/>
                                            </p:txEl>
                                          </p:spTgt>
                                        </p:tgtEl>
                                      </p:cBhvr>
                                    </p:animEffect>
                                    <p:anim calcmode="lin" valueType="num">
                                      <p:cBhvr>
                                        <p:cTn id="29"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C0C6B0-867A-41E5-BEBB-4706291D1DF3}"/>
              </a:ext>
            </a:extLst>
          </p:cNvPr>
          <p:cNvSpPr>
            <a:spLocks noGrp="1"/>
          </p:cNvSpPr>
          <p:nvPr>
            <p:ph type="title"/>
          </p:nvPr>
        </p:nvSpPr>
        <p:spPr/>
        <p:txBody>
          <a:bodyPr>
            <a:normAutofit/>
          </a:bodyPr>
          <a:lstStyle/>
          <a:p>
            <a:r>
              <a:rPr lang="nl-NL" dirty="0" err="1"/>
              <a:t>Sinksterkte</a:t>
            </a:r>
            <a:endParaRPr lang="nl-NL" dirty="0"/>
          </a:p>
        </p:txBody>
      </p:sp>
      <p:sp>
        <p:nvSpPr>
          <p:cNvPr id="3" name="Tijdelijke aanduiding voor inhoud 2">
            <a:extLst>
              <a:ext uri="{FF2B5EF4-FFF2-40B4-BE49-F238E27FC236}">
                <a16:creationId xmlns:a16="http://schemas.microsoft.com/office/drawing/2014/main" id="{EFC08565-A60F-4138-B358-6D24516AF88E}"/>
              </a:ext>
            </a:extLst>
          </p:cNvPr>
          <p:cNvSpPr>
            <a:spLocks noGrp="1"/>
          </p:cNvSpPr>
          <p:nvPr>
            <p:ph idx="1"/>
          </p:nvPr>
        </p:nvSpPr>
        <p:spPr>
          <a:xfrm>
            <a:off x="756000" y="1736389"/>
            <a:ext cx="7740000" cy="4351338"/>
          </a:xfrm>
        </p:spPr>
        <p:txBody>
          <a:bodyPr>
            <a:normAutofit lnSpcReduction="10000"/>
          </a:bodyPr>
          <a:lstStyle/>
          <a:p>
            <a:pPr indent="0">
              <a:buNone/>
            </a:pPr>
            <a:r>
              <a:rPr lang="nl-NL" dirty="0"/>
              <a:t>Het weghalen van jong blad (maximaal 3 cm)  is echter lastig en kost veel tijd en vakmanschap.</a:t>
            </a:r>
          </a:p>
          <a:p>
            <a:pPr indent="0">
              <a:buNone/>
            </a:pPr>
            <a:endParaRPr lang="nl-NL" dirty="0"/>
          </a:p>
          <a:p>
            <a:pPr indent="0">
              <a:buNone/>
            </a:pPr>
            <a:r>
              <a:rPr lang="nl-NL" dirty="0"/>
              <a:t>Weghalen van blad tast ook het assimilatie apparaat aan. Er moet ook genoeg blad overblijven.</a:t>
            </a:r>
          </a:p>
          <a:p>
            <a:pPr indent="0">
              <a:buNone/>
            </a:pPr>
            <a:endParaRPr lang="nl-NL" dirty="0"/>
          </a:p>
          <a:p>
            <a:pPr indent="0">
              <a:buNone/>
            </a:pPr>
            <a:r>
              <a:rPr lang="nl-NL" dirty="0"/>
              <a:t>Het bladoppervlakte-index de </a:t>
            </a:r>
            <a:r>
              <a:rPr lang="nl-NL" b="1" dirty="0"/>
              <a:t>LAI </a:t>
            </a:r>
            <a:r>
              <a:rPr lang="nl-NL" dirty="0"/>
              <a:t>(</a:t>
            </a:r>
            <a:r>
              <a:rPr lang="nl-NL" b="1" dirty="0" err="1"/>
              <a:t>leaf</a:t>
            </a:r>
            <a:r>
              <a:rPr lang="nl-NL" b="1" dirty="0"/>
              <a:t> area index</a:t>
            </a:r>
            <a:r>
              <a:rPr lang="nl-NL" dirty="0"/>
              <a:t>) moet op peil gehouden worden!</a:t>
            </a:r>
          </a:p>
          <a:p>
            <a:pPr indent="0">
              <a:buNone/>
            </a:pPr>
            <a:endParaRPr lang="nl-NL" dirty="0"/>
          </a:p>
          <a:p>
            <a:pPr indent="0">
              <a:buNone/>
            </a:pPr>
            <a:r>
              <a:rPr lang="nl-NL" dirty="0"/>
              <a:t>Bij testen steeg de productie met 3%!</a:t>
            </a:r>
          </a:p>
          <a:p>
            <a:pPr indent="0">
              <a:buNone/>
            </a:pPr>
            <a:endParaRPr lang="nl-NL" dirty="0"/>
          </a:p>
          <a:p>
            <a:pPr indent="0">
              <a:buNone/>
            </a:pPr>
            <a:r>
              <a:rPr lang="nl-NL" dirty="0"/>
              <a:t>Sommige cherrytomatentelers passen dit systeem al toe.</a:t>
            </a:r>
          </a:p>
        </p:txBody>
      </p:sp>
      <p:pic>
        <p:nvPicPr>
          <p:cNvPr id="4" name="Afbeelding 3">
            <a:extLst>
              <a:ext uri="{FF2B5EF4-FFF2-40B4-BE49-F238E27FC236}">
                <a16:creationId xmlns:a16="http://schemas.microsoft.com/office/drawing/2014/main" id="{4CD5C3B8-349A-42CF-AB42-ADC1347D3568}"/>
              </a:ext>
            </a:extLst>
          </p:cNvPr>
          <p:cNvPicPr>
            <a:picLocks noChangeAspect="1"/>
          </p:cNvPicPr>
          <p:nvPr/>
        </p:nvPicPr>
        <p:blipFill>
          <a:blip r:embed="rId2"/>
          <a:stretch>
            <a:fillRect/>
          </a:stretch>
        </p:blipFill>
        <p:spPr>
          <a:xfrm>
            <a:off x="8496000" y="285104"/>
            <a:ext cx="3589151" cy="2212810"/>
          </a:xfrm>
          <a:prstGeom prst="rect">
            <a:avLst/>
          </a:prstGeom>
        </p:spPr>
      </p:pic>
      <p:pic>
        <p:nvPicPr>
          <p:cNvPr id="5" name="Afbeelding 4">
            <a:extLst>
              <a:ext uri="{FF2B5EF4-FFF2-40B4-BE49-F238E27FC236}">
                <a16:creationId xmlns:a16="http://schemas.microsoft.com/office/drawing/2014/main" id="{3EF9FE15-1E16-41A9-A90B-C977DFFDE51A}"/>
              </a:ext>
            </a:extLst>
          </p:cNvPr>
          <p:cNvPicPr>
            <a:picLocks noChangeAspect="1"/>
          </p:cNvPicPr>
          <p:nvPr/>
        </p:nvPicPr>
        <p:blipFill>
          <a:blip r:embed="rId3"/>
          <a:stretch>
            <a:fillRect/>
          </a:stretch>
        </p:blipFill>
        <p:spPr>
          <a:xfrm>
            <a:off x="9616355" y="3867324"/>
            <a:ext cx="2392934" cy="2940049"/>
          </a:xfrm>
          <a:prstGeom prst="rect">
            <a:avLst/>
          </a:prstGeom>
        </p:spPr>
      </p:pic>
    </p:spTree>
    <p:extLst>
      <p:ext uri="{BB962C8B-B14F-4D97-AF65-F5344CB8AC3E}">
        <p14:creationId xmlns:p14="http://schemas.microsoft.com/office/powerpoint/2010/main" val="1040604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1000"/>
                                        <p:tgtEl>
                                          <p:spTgt spid="3">
                                            <p:txEl>
                                              <p:pRg st="8" end="8"/>
                                            </p:txEl>
                                          </p:spTgt>
                                        </p:tgtEl>
                                      </p:cBhvr>
                                    </p:animEffect>
                                    <p:anim calcmode="lin" valueType="num">
                                      <p:cBhvr>
                                        <p:cTn id="29"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733136-BF36-586B-E1C9-37E2A0642A2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5A6BF1A-3B7C-AFB0-BB1E-87CE80CC1DFE}"/>
              </a:ext>
            </a:extLst>
          </p:cNvPr>
          <p:cNvSpPr>
            <a:spLocks noGrp="1"/>
          </p:cNvSpPr>
          <p:nvPr>
            <p:ph type="title"/>
          </p:nvPr>
        </p:nvSpPr>
        <p:spPr>
          <a:xfrm>
            <a:off x="568960" y="576000"/>
            <a:ext cx="11440160" cy="1080000"/>
          </a:xfrm>
        </p:spPr>
        <p:txBody>
          <a:bodyPr>
            <a:normAutofit/>
          </a:bodyPr>
          <a:lstStyle/>
          <a:p>
            <a:r>
              <a:rPr lang="nl-NL" b="1" dirty="0"/>
              <a:t>Opslag van Assimilaten</a:t>
            </a:r>
            <a:endParaRPr lang="nl-NL" dirty="0"/>
          </a:p>
        </p:txBody>
      </p:sp>
      <p:sp>
        <p:nvSpPr>
          <p:cNvPr id="3" name="Tijdelijke aanduiding voor inhoud 2">
            <a:extLst>
              <a:ext uri="{FF2B5EF4-FFF2-40B4-BE49-F238E27FC236}">
                <a16:creationId xmlns:a16="http://schemas.microsoft.com/office/drawing/2014/main" id="{46143524-8DEC-D635-A83C-91291EA0241B}"/>
              </a:ext>
            </a:extLst>
          </p:cNvPr>
          <p:cNvSpPr>
            <a:spLocks noGrp="1"/>
          </p:cNvSpPr>
          <p:nvPr>
            <p:ph idx="1"/>
          </p:nvPr>
        </p:nvSpPr>
        <p:spPr>
          <a:xfrm>
            <a:off x="568960" y="1656000"/>
            <a:ext cx="7835600" cy="4116687"/>
          </a:xfrm>
        </p:spPr>
        <p:txBody>
          <a:bodyPr/>
          <a:lstStyle/>
          <a:p>
            <a:pPr marL="342900" indent="-342900"/>
            <a:r>
              <a:rPr lang="nl-NL" dirty="0"/>
              <a:t>In sommige planten worden assimilaten tijdelijk opgeslagen als zetmeel in bladeren of wortels en later weer omgezet in suikers wanneer de plant ze nodig heeft.</a:t>
            </a:r>
          </a:p>
          <a:p>
            <a:pPr marL="342900" indent="-342900"/>
            <a:endParaRPr lang="nl-NL" dirty="0"/>
          </a:p>
          <a:p>
            <a:pPr marL="342900" indent="-342900"/>
            <a:endParaRPr lang="nl-NL" dirty="0"/>
          </a:p>
          <a:p>
            <a:pPr marL="342900" indent="-342900"/>
            <a:r>
              <a:rPr lang="nl-NL" dirty="0"/>
              <a:t>Bij bijvoorbeeld aardappels worden assimilaten in de knollen opgeslagen, terwijl bij fruitbomen de suikers in de vruchten terechtkomen.</a:t>
            </a:r>
          </a:p>
          <a:p>
            <a:pPr indent="0">
              <a:buNone/>
            </a:pPr>
            <a:endParaRPr lang="nl-NL" dirty="0"/>
          </a:p>
        </p:txBody>
      </p:sp>
      <p:pic>
        <p:nvPicPr>
          <p:cNvPr id="1026" name="Picture 2" descr="Zoveel suikerklontjes krijgen we per dag binnen (en zo schadelijk is dat)">
            <a:extLst>
              <a:ext uri="{FF2B5EF4-FFF2-40B4-BE49-F238E27FC236}">
                <a16:creationId xmlns:a16="http://schemas.microsoft.com/office/drawing/2014/main" id="{ED92AB41-8088-9BCE-29CD-445068259F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51488" y="4962182"/>
            <a:ext cx="2905125" cy="1571625"/>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a:extLst>
              <a:ext uri="{FF2B5EF4-FFF2-40B4-BE49-F238E27FC236}">
                <a16:creationId xmlns:a16="http://schemas.microsoft.com/office/drawing/2014/main" id="{1C8688E8-7D70-6DF3-8C1D-FECB39A2EB87}"/>
              </a:ext>
            </a:extLst>
          </p:cNvPr>
          <p:cNvPicPr>
            <a:picLocks noChangeAspect="1"/>
          </p:cNvPicPr>
          <p:nvPr/>
        </p:nvPicPr>
        <p:blipFill>
          <a:blip r:embed="rId3"/>
          <a:stretch>
            <a:fillRect/>
          </a:stretch>
        </p:blipFill>
        <p:spPr>
          <a:xfrm>
            <a:off x="8669226" y="479281"/>
            <a:ext cx="3269683" cy="2125647"/>
          </a:xfrm>
          <a:prstGeom prst="rect">
            <a:avLst/>
          </a:prstGeom>
        </p:spPr>
      </p:pic>
    </p:spTree>
    <p:extLst>
      <p:ext uri="{BB962C8B-B14F-4D97-AF65-F5344CB8AC3E}">
        <p14:creationId xmlns:p14="http://schemas.microsoft.com/office/powerpoint/2010/main" val="290940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11307-A00C-A97F-C99C-0224707412C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4FDB11F-A477-CA77-8D44-A394CC1CFAF2}"/>
              </a:ext>
            </a:extLst>
          </p:cNvPr>
          <p:cNvSpPr>
            <a:spLocks noGrp="1"/>
          </p:cNvSpPr>
          <p:nvPr>
            <p:ph type="title"/>
          </p:nvPr>
        </p:nvSpPr>
        <p:spPr>
          <a:xfrm>
            <a:off x="756000" y="576000"/>
            <a:ext cx="11629040" cy="1080000"/>
          </a:xfrm>
        </p:spPr>
        <p:txBody>
          <a:bodyPr>
            <a:normAutofit fontScale="90000"/>
          </a:bodyPr>
          <a:lstStyle/>
          <a:p>
            <a:r>
              <a:rPr lang="nl-NL" dirty="0"/>
              <a:t>Assimilatenverdeling bij boomteeltgewassen</a:t>
            </a:r>
          </a:p>
        </p:txBody>
      </p:sp>
      <p:sp>
        <p:nvSpPr>
          <p:cNvPr id="3" name="Tijdelijke aanduiding voor inhoud 2">
            <a:extLst>
              <a:ext uri="{FF2B5EF4-FFF2-40B4-BE49-F238E27FC236}">
                <a16:creationId xmlns:a16="http://schemas.microsoft.com/office/drawing/2014/main" id="{280FD0D9-CE8F-DFE1-E3BD-6625540DA9BD}"/>
              </a:ext>
            </a:extLst>
          </p:cNvPr>
          <p:cNvSpPr>
            <a:spLocks noGrp="1"/>
          </p:cNvSpPr>
          <p:nvPr>
            <p:ph idx="1"/>
          </p:nvPr>
        </p:nvSpPr>
        <p:spPr>
          <a:xfrm>
            <a:off x="756000" y="1736389"/>
            <a:ext cx="7740000" cy="4351338"/>
          </a:xfrm>
        </p:spPr>
        <p:txBody>
          <a:bodyPr>
            <a:normAutofit/>
          </a:bodyPr>
          <a:lstStyle/>
          <a:p>
            <a:pPr indent="0">
              <a:buNone/>
            </a:pPr>
            <a:r>
              <a:rPr lang="nl-NL" b="1" dirty="0"/>
              <a:t>Seizoensgebonden assimilatenverdeling</a:t>
            </a:r>
          </a:p>
          <a:p>
            <a:pPr indent="0">
              <a:buNone/>
            </a:pPr>
            <a:endParaRPr lang="nl-NL" b="1" dirty="0"/>
          </a:p>
          <a:p>
            <a:pPr indent="0">
              <a:buNone/>
            </a:pPr>
            <a:r>
              <a:rPr lang="nl-NL" dirty="0"/>
              <a:t>Bij  boomteeltgewassen heeft het seizoen een duidelijke invloed op de verdeling van assimilaten:</a:t>
            </a:r>
          </a:p>
          <a:p>
            <a:pPr indent="0">
              <a:buNone/>
            </a:pPr>
            <a:endParaRPr lang="nl-NL" dirty="0"/>
          </a:p>
          <a:p>
            <a:pPr indent="0">
              <a:buNone/>
            </a:pPr>
            <a:endParaRPr lang="nl-NL" dirty="0"/>
          </a:p>
        </p:txBody>
      </p:sp>
      <p:pic>
        <p:nvPicPr>
          <p:cNvPr id="5" name="Afbeelding 4">
            <a:extLst>
              <a:ext uri="{FF2B5EF4-FFF2-40B4-BE49-F238E27FC236}">
                <a16:creationId xmlns:a16="http://schemas.microsoft.com/office/drawing/2014/main" id="{CD5E9FBA-6066-82A1-B29F-707C5E77D086}"/>
              </a:ext>
            </a:extLst>
          </p:cNvPr>
          <p:cNvPicPr>
            <a:picLocks noChangeAspect="1"/>
          </p:cNvPicPr>
          <p:nvPr/>
        </p:nvPicPr>
        <p:blipFill>
          <a:blip r:embed="rId2"/>
          <a:stretch>
            <a:fillRect/>
          </a:stretch>
        </p:blipFill>
        <p:spPr>
          <a:xfrm>
            <a:off x="1501330" y="3643639"/>
            <a:ext cx="5458587" cy="2524477"/>
          </a:xfrm>
          <a:prstGeom prst="rect">
            <a:avLst/>
          </a:prstGeom>
        </p:spPr>
      </p:pic>
    </p:spTree>
    <p:extLst>
      <p:ext uri="{BB962C8B-B14F-4D97-AF65-F5344CB8AC3E}">
        <p14:creationId xmlns:p14="http://schemas.microsoft.com/office/powerpoint/2010/main" val="14673920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A1DB4-DF28-B6AF-8C18-5588E8EAFCF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D4D5FF5-DB34-A4E2-ED55-A67CA53742EE}"/>
              </a:ext>
            </a:extLst>
          </p:cNvPr>
          <p:cNvSpPr>
            <a:spLocks noGrp="1"/>
          </p:cNvSpPr>
          <p:nvPr>
            <p:ph type="title"/>
          </p:nvPr>
        </p:nvSpPr>
        <p:spPr>
          <a:xfrm>
            <a:off x="756000" y="576000"/>
            <a:ext cx="11629040" cy="1080000"/>
          </a:xfrm>
        </p:spPr>
        <p:txBody>
          <a:bodyPr>
            <a:normAutofit fontScale="90000"/>
          </a:bodyPr>
          <a:lstStyle/>
          <a:p>
            <a:r>
              <a:rPr lang="nl-NL" dirty="0"/>
              <a:t>Assimilatenverdeling bij boomteeltgewassen</a:t>
            </a:r>
          </a:p>
        </p:txBody>
      </p:sp>
      <p:sp>
        <p:nvSpPr>
          <p:cNvPr id="3" name="Tijdelijke aanduiding voor inhoud 2">
            <a:extLst>
              <a:ext uri="{FF2B5EF4-FFF2-40B4-BE49-F238E27FC236}">
                <a16:creationId xmlns:a16="http://schemas.microsoft.com/office/drawing/2014/main" id="{B9B8BB5B-8949-F776-A8E5-B94B82213532}"/>
              </a:ext>
            </a:extLst>
          </p:cNvPr>
          <p:cNvSpPr>
            <a:spLocks noGrp="1"/>
          </p:cNvSpPr>
          <p:nvPr>
            <p:ph idx="1"/>
          </p:nvPr>
        </p:nvSpPr>
        <p:spPr>
          <a:xfrm>
            <a:off x="756000" y="1736389"/>
            <a:ext cx="7740000" cy="4351338"/>
          </a:xfrm>
        </p:spPr>
        <p:txBody>
          <a:bodyPr>
            <a:normAutofit/>
          </a:bodyPr>
          <a:lstStyle/>
          <a:p>
            <a:pPr indent="0">
              <a:buNone/>
            </a:pPr>
            <a:r>
              <a:rPr lang="nl-NL" b="1" dirty="0"/>
              <a:t>Voorjaar (Uitlopen van knoppen &amp; bladontwikkeling)</a:t>
            </a:r>
          </a:p>
          <a:p>
            <a:pPr indent="0">
              <a:buNone/>
            </a:pPr>
            <a:endParaRPr lang="nl-NL" dirty="0"/>
          </a:p>
          <a:p>
            <a:pPr marL="342900" indent="-342900"/>
            <a:r>
              <a:rPr lang="nl-NL" dirty="0"/>
              <a:t>De opgeslagen reserves (suikers en zetmeel) uit wortels, stam en takken worden gemobiliseerd om knoppen uit te laten lopen.</a:t>
            </a:r>
          </a:p>
          <a:p>
            <a:pPr marL="342900" indent="-342900"/>
            <a:endParaRPr lang="nl-NL" dirty="0"/>
          </a:p>
          <a:p>
            <a:pPr marL="342900" indent="-342900"/>
            <a:r>
              <a:rPr lang="nl-NL" dirty="0"/>
              <a:t>Jonge bladeren en scheuten fungeren als </a:t>
            </a:r>
            <a:r>
              <a:rPr lang="nl-NL" dirty="0" err="1"/>
              <a:t>sink</a:t>
            </a:r>
            <a:r>
              <a:rPr lang="nl-NL" dirty="0"/>
              <a:t>-organen, waardoor er veel assimilaten naar de groeiende delen gaan.</a:t>
            </a:r>
          </a:p>
          <a:p>
            <a:pPr indent="0">
              <a:buNone/>
            </a:pPr>
            <a:endParaRPr lang="nl-NL" dirty="0"/>
          </a:p>
        </p:txBody>
      </p:sp>
      <p:pic>
        <p:nvPicPr>
          <p:cNvPr id="5" name="Afbeelding 4">
            <a:extLst>
              <a:ext uri="{FF2B5EF4-FFF2-40B4-BE49-F238E27FC236}">
                <a16:creationId xmlns:a16="http://schemas.microsoft.com/office/drawing/2014/main" id="{D9AE5566-C31C-1957-02FF-B9C3F231881A}"/>
              </a:ext>
            </a:extLst>
          </p:cNvPr>
          <p:cNvPicPr>
            <a:picLocks noChangeAspect="1"/>
          </p:cNvPicPr>
          <p:nvPr/>
        </p:nvPicPr>
        <p:blipFill>
          <a:blip r:embed="rId2"/>
          <a:stretch>
            <a:fillRect/>
          </a:stretch>
        </p:blipFill>
        <p:spPr>
          <a:xfrm>
            <a:off x="8846973" y="4085838"/>
            <a:ext cx="3258005" cy="2772162"/>
          </a:xfrm>
          <a:prstGeom prst="rect">
            <a:avLst/>
          </a:prstGeom>
        </p:spPr>
      </p:pic>
    </p:spTree>
    <p:extLst>
      <p:ext uri="{BB962C8B-B14F-4D97-AF65-F5344CB8AC3E}">
        <p14:creationId xmlns:p14="http://schemas.microsoft.com/office/powerpoint/2010/main" val="121846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0BBB26-F203-FC83-FB4C-710FE2513F6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0F337E3-67E1-AC79-E255-15C926C562A3}"/>
              </a:ext>
            </a:extLst>
          </p:cNvPr>
          <p:cNvSpPr>
            <a:spLocks noGrp="1"/>
          </p:cNvSpPr>
          <p:nvPr>
            <p:ph type="title"/>
          </p:nvPr>
        </p:nvSpPr>
        <p:spPr>
          <a:xfrm>
            <a:off x="756000" y="576000"/>
            <a:ext cx="11629040" cy="1080000"/>
          </a:xfrm>
        </p:spPr>
        <p:txBody>
          <a:bodyPr>
            <a:normAutofit fontScale="90000"/>
          </a:bodyPr>
          <a:lstStyle/>
          <a:p>
            <a:r>
              <a:rPr lang="nl-NL" dirty="0"/>
              <a:t>Assimilatenverdeling bij boomteeltgewassen</a:t>
            </a:r>
          </a:p>
        </p:txBody>
      </p:sp>
      <p:sp>
        <p:nvSpPr>
          <p:cNvPr id="3" name="Tijdelijke aanduiding voor inhoud 2">
            <a:extLst>
              <a:ext uri="{FF2B5EF4-FFF2-40B4-BE49-F238E27FC236}">
                <a16:creationId xmlns:a16="http://schemas.microsoft.com/office/drawing/2014/main" id="{D0E65A37-E3BD-4D45-2CA9-5F95C6E94B66}"/>
              </a:ext>
            </a:extLst>
          </p:cNvPr>
          <p:cNvSpPr>
            <a:spLocks noGrp="1"/>
          </p:cNvSpPr>
          <p:nvPr>
            <p:ph idx="1"/>
          </p:nvPr>
        </p:nvSpPr>
        <p:spPr>
          <a:xfrm>
            <a:off x="756000" y="1736389"/>
            <a:ext cx="8967120" cy="4351338"/>
          </a:xfrm>
        </p:spPr>
        <p:txBody>
          <a:bodyPr>
            <a:normAutofit/>
          </a:bodyPr>
          <a:lstStyle/>
          <a:p>
            <a:pPr indent="0">
              <a:buNone/>
            </a:pPr>
            <a:r>
              <a:rPr lang="nl-NL" b="1" dirty="0"/>
              <a:t>Zomer (Maximale fotosynthese &amp; groei van nieuwe scheuten)</a:t>
            </a:r>
          </a:p>
          <a:p>
            <a:pPr indent="0">
              <a:buNone/>
            </a:pPr>
            <a:endParaRPr lang="nl-NL" dirty="0"/>
          </a:p>
          <a:p>
            <a:pPr marL="342900" indent="-342900"/>
            <a:r>
              <a:rPr lang="nl-NL" dirty="0"/>
              <a:t>Bladeren worden de belangrijkste </a:t>
            </a:r>
            <a:r>
              <a:rPr lang="nl-NL" b="1" dirty="0"/>
              <a:t>source</a:t>
            </a:r>
            <a:r>
              <a:rPr lang="nl-NL" dirty="0"/>
              <a:t> (bron) van assimilatenproductie.</a:t>
            </a:r>
          </a:p>
          <a:p>
            <a:pPr marL="342900" indent="-342900"/>
            <a:endParaRPr lang="nl-NL" dirty="0"/>
          </a:p>
          <a:p>
            <a:pPr marL="342900" indent="-342900"/>
            <a:r>
              <a:rPr lang="nl-NL" dirty="0"/>
              <a:t>Assimilaten worden verdeeld naar groeiende scheuten, wortels en eventueel vruchten.</a:t>
            </a:r>
          </a:p>
          <a:p>
            <a:pPr marL="342900" indent="-342900"/>
            <a:endParaRPr lang="nl-NL" dirty="0"/>
          </a:p>
          <a:p>
            <a:pPr marL="342900" indent="-342900"/>
            <a:r>
              <a:rPr lang="nl-NL" dirty="0"/>
              <a:t>Bomen met vruchten (zoals fruitbomen) verdelen een groot deel van hun assimilaten naar de vruchten.</a:t>
            </a:r>
          </a:p>
          <a:p>
            <a:pPr indent="0">
              <a:buNone/>
            </a:pPr>
            <a:endParaRPr lang="nl-NL" dirty="0"/>
          </a:p>
        </p:txBody>
      </p:sp>
      <p:pic>
        <p:nvPicPr>
          <p:cNvPr id="5" name="Afbeelding 4">
            <a:extLst>
              <a:ext uri="{FF2B5EF4-FFF2-40B4-BE49-F238E27FC236}">
                <a16:creationId xmlns:a16="http://schemas.microsoft.com/office/drawing/2014/main" id="{0CA3158E-AB01-05B4-4661-7864B8D4E692}"/>
              </a:ext>
            </a:extLst>
          </p:cNvPr>
          <p:cNvPicPr>
            <a:picLocks noChangeAspect="1"/>
          </p:cNvPicPr>
          <p:nvPr/>
        </p:nvPicPr>
        <p:blipFill>
          <a:blip r:embed="rId2"/>
          <a:stretch>
            <a:fillRect/>
          </a:stretch>
        </p:blipFill>
        <p:spPr>
          <a:xfrm>
            <a:off x="9326879" y="4960174"/>
            <a:ext cx="2788921" cy="1810575"/>
          </a:xfrm>
          <a:prstGeom prst="rect">
            <a:avLst/>
          </a:prstGeom>
        </p:spPr>
      </p:pic>
      <p:pic>
        <p:nvPicPr>
          <p:cNvPr id="7" name="Afbeelding 6">
            <a:extLst>
              <a:ext uri="{FF2B5EF4-FFF2-40B4-BE49-F238E27FC236}">
                <a16:creationId xmlns:a16="http://schemas.microsoft.com/office/drawing/2014/main" id="{086FBB3E-4402-FCF5-E3F6-FC6740FE20AE}"/>
              </a:ext>
            </a:extLst>
          </p:cNvPr>
          <p:cNvPicPr>
            <a:picLocks noChangeAspect="1"/>
          </p:cNvPicPr>
          <p:nvPr/>
        </p:nvPicPr>
        <p:blipFill>
          <a:blip r:embed="rId3"/>
          <a:stretch>
            <a:fillRect/>
          </a:stretch>
        </p:blipFill>
        <p:spPr>
          <a:xfrm>
            <a:off x="9839963" y="1353121"/>
            <a:ext cx="2352037" cy="1801560"/>
          </a:xfrm>
          <a:prstGeom prst="rect">
            <a:avLst/>
          </a:prstGeom>
        </p:spPr>
      </p:pic>
    </p:spTree>
    <p:extLst>
      <p:ext uri="{BB962C8B-B14F-4D97-AF65-F5344CB8AC3E}">
        <p14:creationId xmlns:p14="http://schemas.microsoft.com/office/powerpoint/2010/main" val="292328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1000"/>
                                        <p:tgtEl>
                                          <p:spTgt spid="3">
                                            <p:txEl>
                                              <p:pRg st="6" end="6"/>
                                            </p:txEl>
                                          </p:spTgt>
                                        </p:tgtEl>
                                      </p:cBhvr>
                                    </p:animEffect>
                                    <p:anim calcmode="lin" valueType="num">
                                      <p:cBhvr>
                                        <p:cTn id="2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6" end="6"/>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64358-AEAA-2956-8111-4E702CE8941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FEDCEC0-B2F3-A64C-0E56-904A2217A465}"/>
              </a:ext>
            </a:extLst>
          </p:cNvPr>
          <p:cNvSpPr>
            <a:spLocks noGrp="1"/>
          </p:cNvSpPr>
          <p:nvPr>
            <p:ph type="title"/>
          </p:nvPr>
        </p:nvSpPr>
        <p:spPr>
          <a:xfrm>
            <a:off x="756000" y="576000"/>
            <a:ext cx="11629040" cy="1080000"/>
          </a:xfrm>
        </p:spPr>
        <p:txBody>
          <a:bodyPr>
            <a:normAutofit fontScale="90000"/>
          </a:bodyPr>
          <a:lstStyle/>
          <a:p>
            <a:r>
              <a:rPr lang="nl-NL" dirty="0"/>
              <a:t>Assimilatenverdeling bij boomteeltgewassen</a:t>
            </a:r>
          </a:p>
        </p:txBody>
      </p:sp>
      <p:sp>
        <p:nvSpPr>
          <p:cNvPr id="3" name="Tijdelijke aanduiding voor inhoud 2">
            <a:extLst>
              <a:ext uri="{FF2B5EF4-FFF2-40B4-BE49-F238E27FC236}">
                <a16:creationId xmlns:a16="http://schemas.microsoft.com/office/drawing/2014/main" id="{3665E86E-8C3E-7035-70BC-F758CBCF6B81}"/>
              </a:ext>
            </a:extLst>
          </p:cNvPr>
          <p:cNvSpPr>
            <a:spLocks noGrp="1"/>
          </p:cNvSpPr>
          <p:nvPr>
            <p:ph idx="1"/>
          </p:nvPr>
        </p:nvSpPr>
        <p:spPr>
          <a:xfrm>
            <a:off x="756000" y="1736389"/>
            <a:ext cx="8438800" cy="4351338"/>
          </a:xfrm>
        </p:spPr>
        <p:txBody>
          <a:bodyPr>
            <a:normAutofit/>
          </a:bodyPr>
          <a:lstStyle/>
          <a:p>
            <a:pPr indent="0">
              <a:buNone/>
            </a:pPr>
            <a:r>
              <a:rPr lang="nl-NL" b="1" dirty="0"/>
              <a:t>Najaar (Oogst &amp; opslag van assimilaten)</a:t>
            </a:r>
          </a:p>
          <a:p>
            <a:pPr indent="0">
              <a:buNone/>
            </a:pPr>
            <a:endParaRPr lang="nl-NL" dirty="0"/>
          </a:p>
          <a:p>
            <a:pPr indent="0">
              <a:buNone/>
            </a:pPr>
            <a:r>
              <a:rPr lang="nl-NL" dirty="0"/>
              <a:t>De groei vertraagt en assimilaten worden niet langer primair gebruikt voor scheutontwikkeling.</a:t>
            </a:r>
          </a:p>
          <a:p>
            <a:pPr indent="0">
              <a:buNone/>
            </a:pPr>
            <a:endParaRPr lang="nl-NL" dirty="0"/>
          </a:p>
          <a:p>
            <a:pPr indent="0">
              <a:buNone/>
            </a:pPr>
            <a:r>
              <a:rPr lang="nl-NL" dirty="0"/>
              <a:t>Assimilaten worden opgeslagen in wortels, stam en takken in de vorm van zetmeel om te dienen als energiebron voor het volgende voorjaar.</a:t>
            </a:r>
          </a:p>
          <a:p>
            <a:pPr indent="0">
              <a:buNone/>
            </a:pPr>
            <a:endParaRPr lang="nl-NL" dirty="0"/>
          </a:p>
        </p:txBody>
      </p:sp>
      <p:pic>
        <p:nvPicPr>
          <p:cNvPr id="5" name="Afbeelding 4">
            <a:extLst>
              <a:ext uri="{FF2B5EF4-FFF2-40B4-BE49-F238E27FC236}">
                <a16:creationId xmlns:a16="http://schemas.microsoft.com/office/drawing/2014/main" id="{4C02F884-29C2-B64E-5B8F-AF36739B336D}"/>
              </a:ext>
            </a:extLst>
          </p:cNvPr>
          <p:cNvPicPr>
            <a:picLocks noChangeAspect="1"/>
          </p:cNvPicPr>
          <p:nvPr/>
        </p:nvPicPr>
        <p:blipFill>
          <a:blip r:embed="rId2"/>
          <a:stretch>
            <a:fillRect/>
          </a:stretch>
        </p:blipFill>
        <p:spPr>
          <a:xfrm>
            <a:off x="8697771" y="4577580"/>
            <a:ext cx="3421077" cy="2240280"/>
          </a:xfrm>
          <a:prstGeom prst="rect">
            <a:avLst/>
          </a:prstGeom>
        </p:spPr>
      </p:pic>
    </p:spTree>
    <p:extLst>
      <p:ext uri="{BB962C8B-B14F-4D97-AF65-F5344CB8AC3E}">
        <p14:creationId xmlns:p14="http://schemas.microsoft.com/office/powerpoint/2010/main" val="3631209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02006-4EC4-552E-930D-5E09BD87FD9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11A5A89-F2B9-3802-FB5C-BC6E1C935E6B}"/>
              </a:ext>
            </a:extLst>
          </p:cNvPr>
          <p:cNvSpPr>
            <a:spLocks noGrp="1"/>
          </p:cNvSpPr>
          <p:nvPr>
            <p:ph type="title"/>
          </p:nvPr>
        </p:nvSpPr>
        <p:spPr>
          <a:xfrm>
            <a:off x="756000" y="576000"/>
            <a:ext cx="11629040" cy="1080000"/>
          </a:xfrm>
        </p:spPr>
        <p:txBody>
          <a:bodyPr>
            <a:normAutofit fontScale="90000"/>
          </a:bodyPr>
          <a:lstStyle/>
          <a:p>
            <a:r>
              <a:rPr lang="nl-NL" dirty="0"/>
              <a:t>Assimilatenverdeling bij boomteeltgewassen</a:t>
            </a:r>
          </a:p>
        </p:txBody>
      </p:sp>
      <p:sp>
        <p:nvSpPr>
          <p:cNvPr id="3" name="Tijdelijke aanduiding voor inhoud 2">
            <a:extLst>
              <a:ext uri="{FF2B5EF4-FFF2-40B4-BE49-F238E27FC236}">
                <a16:creationId xmlns:a16="http://schemas.microsoft.com/office/drawing/2014/main" id="{FFD80A59-ED1C-3E84-855D-D032DDE28B94}"/>
              </a:ext>
            </a:extLst>
          </p:cNvPr>
          <p:cNvSpPr>
            <a:spLocks noGrp="1"/>
          </p:cNvSpPr>
          <p:nvPr>
            <p:ph idx="1"/>
          </p:nvPr>
        </p:nvSpPr>
        <p:spPr>
          <a:xfrm>
            <a:off x="756000" y="1736389"/>
            <a:ext cx="8438800" cy="4351338"/>
          </a:xfrm>
        </p:spPr>
        <p:txBody>
          <a:bodyPr>
            <a:normAutofit/>
          </a:bodyPr>
          <a:lstStyle/>
          <a:p>
            <a:pPr indent="0">
              <a:buNone/>
            </a:pPr>
            <a:r>
              <a:rPr lang="nl-NL" b="1" dirty="0"/>
              <a:t>Winter (Rustfase &amp; beperkte assimilatenverdeling)</a:t>
            </a:r>
          </a:p>
          <a:p>
            <a:pPr indent="0">
              <a:buNone/>
            </a:pPr>
            <a:endParaRPr lang="nl-NL" dirty="0"/>
          </a:p>
          <a:p>
            <a:pPr marL="342900" indent="-342900"/>
            <a:r>
              <a:rPr lang="nl-NL" dirty="0"/>
              <a:t>Bladverliezende boomteeltgewassen stoppen met fotosynthese omdat de bladeren afvallen.</a:t>
            </a:r>
          </a:p>
          <a:p>
            <a:pPr marL="342900" indent="-342900"/>
            <a:endParaRPr lang="nl-NL" dirty="0"/>
          </a:p>
          <a:p>
            <a:pPr marL="342900" indent="-342900"/>
            <a:r>
              <a:rPr lang="nl-NL" dirty="0"/>
              <a:t>Assimilaten blijven in de stam en wortels opgeslagen totdat de groei in het voorjaar weer op gang komt.</a:t>
            </a:r>
          </a:p>
          <a:p>
            <a:pPr indent="0">
              <a:buNone/>
            </a:pPr>
            <a:endParaRPr lang="nl-NL" dirty="0"/>
          </a:p>
        </p:txBody>
      </p:sp>
      <p:pic>
        <p:nvPicPr>
          <p:cNvPr id="5" name="Afbeelding 4">
            <a:extLst>
              <a:ext uri="{FF2B5EF4-FFF2-40B4-BE49-F238E27FC236}">
                <a16:creationId xmlns:a16="http://schemas.microsoft.com/office/drawing/2014/main" id="{8D59413A-F09E-2A2B-AA52-6D34A58EE008}"/>
              </a:ext>
            </a:extLst>
          </p:cNvPr>
          <p:cNvPicPr>
            <a:picLocks noChangeAspect="1"/>
          </p:cNvPicPr>
          <p:nvPr/>
        </p:nvPicPr>
        <p:blipFill>
          <a:blip r:embed="rId2"/>
          <a:stretch>
            <a:fillRect/>
          </a:stretch>
        </p:blipFill>
        <p:spPr>
          <a:xfrm>
            <a:off x="8288393" y="4052512"/>
            <a:ext cx="3753374" cy="2648320"/>
          </a:xfrm>
          <a:prstGeom prst="rect">
            <a:avLst/>
          </a:prstGeom>
        </p:spPr>
      </p:pic>
    </p:spTree>
    <p:extLst>
      <p:ext uri="{BB962C8B-B14F-4D97-AF65-F5344CB8AC3E}">
        <p14:creationId xmlns:p14="http://schemas.microsoft.com/office/powerpoint/2010/main" val="1672031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F0EAC-1484-FE29-EAA3-3E05992D0EC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81DE889-9D03-13CC-D877-00D8ED5BC7FE}"/>
              </a:ext>
            </a:extLst>
          </p:cNvPr>
          <p:cNvSpPr>
            <a:spLocks noGrp="1"/>
          </p:cNvSpPr>
          <p:nvPr>
            <p:ph type="title"/>
          </p:nvPr>
        </p:nvSpPr>
        <p:spPr>
          <a:xfrm>
            <a:off x="756000" y="576000"/>
            <a:ext cx="11629040" cy="1080000"/>
          </a:xfrm>
        </p:spPr>
        <p:txBody>
          <a:bodyPr>
            <a:normAutofit fontScale="90000"/>
          </a:bodyPr>
          <a:lstStyle/>
          <a:p>
            <a:r>
              <a:rPr lang="nl-NL" dirty="0"/>
              <a:t>Assimilatenverdeling bij boomteeltgewassen</a:t>
            </a:r>
          </a:p>
        </p:txBody>
      </p:sp>
      <p:sp>
        <p:nvSpPr>
          <p:cNvPr id="3" name="Tijdelijke aanduiding voor inhoud 2">
            <a:extLst>
              <a:ext uri="{FF2B5EF4-FFF2-40B4-BE49-F238E27FC236}">
                <a16:creationId xmlns:a16="http://schemas.microsoft.com/office/drawing/2014/main" id="{14D2C92B-E88F-C131-515B-26B18160365A}"/>
              </a:ext>
            </a:extLst>
          </p:cNvPr>
          <p:cNvSpPr>
            <a:spLocks noGrp="1"/>
          </p:cNvSpPr>
          <p:nvPr>
            <p:ph idx="1"/>
          </p:nvPr>
        </p:nvSpPr>
        <p:spPr>
          <a:xfrm>
            <a:off x="756000" y="1736389"/>
            <a:ext cx="8438800" cy="4351338"/>
          </a:xfrm>
        </p:spPr>
        <p:txBody>
          <a:bodyPr>
            <a:normAutofit lnSpcReduction="10000"/>
          </a:bodyPr>
          <a:lstStyle/>
          <a:p>
            <a:pPr indent="0">
              <a:buNone/>
            </a:pPr>
            <a:r>
              <a:rPr lang="nl-NL" b="1" dirty="0"/>
              <a:t>Winter (Rustfase &amp; beperkte assimilatenverdeling)</a:t>
            </a:r>
          </a:p>
          <a:p>
            <a:pPr indent="0">
              <a:buNone/>
            </a:pPr>
            <a:endParaRPr lang="nl-NL" dirty="0"/>
          </a:p>
          <a:p>
            <a:pPr marL="342900" indent="-342900"/>
            <a:r>
              <a:rPr lang="nl-NL" dirty="0"/>
              <a:t>Groenblijvende bomen behouden hun bladeren, maar ze produceren minder suikers dan in de lente en zomer</a:t>
            </a:r>
          </a:p>
          <a:p>
            <a:pPr marL="342900" indent="-342900"/>
            <a:endParaRPr lang="nl-NL" dirty="0"/>
          </a:p>
          <a:p>
            <a:pPr marL="342900" indent="-342900"/>
            <a:r>
              <a:rPr lang="nl-NL" dirty="0"/>
              <a:t>De suikers die nog wel geproduceerd worden, blijven vaak opgeslagen in de wortels, stam en takken in de vorm van zetmeel.</a:t>
            </a:r>
          </a:p>
          <a:p>
            <a:pPr marL="342900" indent="-342900"/>
            <a:endParaRPr lang="nl-NL" dirty="0"/>
          </a:p>
          <a:p>
            <a:pPr marL="342900" indent="-342900"/>
            <a:r>
              <a:rPr lang="nl-NL" dirty="0"/>
              <a:t>Een deel van de suikers wordt omgezet in </a:t>
            </a:r>
            <a:r>
              <a:rPr lang="nl-NL" b="1" i="1" dirty="0">
                <a:solidFill>
                  <a:srgbClr val="0070C0"/>
                </a:solidFill>
              </a:rPr>
              <a:t>antivriesstoffen</a:t>
            </a:r>
            <a:r>
              <a:rPr lang="nl-NL" dirty="0"/>
              <a:t> (zoals suikers en aminozuren) om vorstschade te voorkomen.</a:t>
            </a:r>
          </a:p>
        </p:txBody>
      </p:sp>
      <p:pic>
        <p:nvPicPr>
          <p:cNvPr id="6" name="Afbeelding 5">
            <a:extLst>
              <a:ext uri="{FF2B5EF4-FFF2-40B4-BE49-F238E27FC236}">
                <a16:creationId xmlns:a16="http://schemas.microsoft.com/office/drawing/2014/main" id="{4C9AAED5-65D9-94F4-B9B1-5E1383959636}"/>
              </a:ext>
            </a:extLst>
          </p:cNvPr>
          <p:cNvPicPr>
            <a:picLocks noChangeAspect="1"/>
          </p:cNvPicPr>
          <p:nvPr/>
        </p:nvPicPr>
        <p:blipFill>
          <a:blip r:embed="rId2"/>
          <a:stretch>
            <a:fillRect/>
          </a:stretch>
        </p:blipFill>
        <p:spPr>
          <a:xfrm>
            <a:off x="9194800" y="4975182"/>
            <a:ext cx="2984090" cy="1882818"/>
          </a:xfrm>
          <a:prstGeom prst="rect">
            <a:avLst/>
          </a:prstGeom>
        </p:spPr>
      </p:pic>
    </p:spTree>
    <p:extLst>
      <p:ext uri="{BB962C8B-B14F-4D97-AF65-F5344CB8AC3E}">
        <p14:creationId xmlns:p14="http://schemas.microsoft.com/office/powerpoint/2010/main" val="244069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6" end="6"/>
                                            </p:txEl>
                                          </p:spTgt>
                                        </p:tgtEl>
                                        <p:attrNameLst>
                                          <p:attrName>style.visibility</p:attrName>
                                        </p:attrNameLst>
                                      </p:cBhvr>
                                      <p:to>
                                        <p:strVal val="visible"/>
                                      </p:to>
                                    </p:set>
                                    <p:animEffect transition="in" filter="fade">
                                      <p:cBhvr>
                                        <p:cTn id="14" dur="1000"/>
                                        <p:tgtEl>
                                          <p:spTgt spid="3">
                                            <p:txEl>
                                              <p:pRg st="6" end="6"/>
                                            </p:txEl>
                                          </p:spTgt>
                                        </p:tgtEl>
                                      </p:cBhvr>
                                    </p:animEffect>
                                    <p:anim calcmode="lin" valueType="num">
                                      <p:cBhvr>
                                        <p:cTn id="1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F7043-BB51-6096-DC39-3AA9C510D98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1AFC593-4F01-155C-2CCC-E69ACE9D197A}"/>
              </a:ext>
            </a:extLst>
          </p:cNvPr>
          <p:cNvSpPr>
            <a:spLocks noGrp="1"/>
          </p:cNvSpPr>
          <p:nvPr>
            <p:ph type="title"/>
          </p:nvPr>
        </p:nvSpPr>
        <p:spPr>
          <a:xfrm>
            <a:off x="756000" y="576000"/>
            <a:ext cx="11649360" cy="704160"/>
          </a:xfrm>
        </p:spPr>
        <p:txBody>
          <a:bodyPr>
            <a:normAutofit/>
          </a:bodyPr>
          <a:lstStyle/>
          <a:p>
            <a:r>
              <a:rPr lang="nl-NL" sz="4000" b="1" dirty="0"/>
              <a:t>Source-</a:t>
            </a:r>
            <a:r>
              <a:rPr lang="nl-NL" sz="4000" b="1" dirty="0" err="1"/>
              <a:t>Sink</a:t>
            </a:r>
            <a:r>
              <a:rPr lang="nl-NL" sz="4000" b="1" dirty="0"/>
              <a:t>-relaties in boomteeltgewassen</a:t>
            </a:r>
          </a:p>
        </p:txBody>
      </p:sp>
      <p:sp>
        <p:nvSpPr>
          <p:cNvPr id="3" name="Tijdelijke aanduiding voor inhoud 2">
            <a:extLst>
              <a:ext uri="{FF2B5EF4-FFF2-40B4-BE49-F238E27FC236}">
                <a16:creationId xmlns:a16="http://schemas.microsoft.com/office/drawing/2014/main" id="{2FCF6DDA-749D-DD7C-EDB3-2EC5D583D1D8}"/>
              </a:ext>
            </a:extLst>
          </p:cNvPr>
          <p:cNvSpPr>
            <a:spLocks noGrp="1"/>
          </p:cNvSpPr>
          <p:nvPr>
            <p:ph idx="1"/>
          </p:nvPr>
        </p:nvSpPr>
        <p:spPr>
          <a:xfrm>
            <a:off x="756000" y="1736389"/>
            <a:ext cx="8438800" cy="4351338"/>
          </a:xfrm>
        </p:spPr>
        <p:txBody>
          <a:bodyPr>
            <a:normAutofit/>
          </a:bodyPr>
          <a:lstStyle/>
          <a:p>
            <a:pPr indent="0">
              <a:buNone/>
            </a:pPr>
            <a:r>
              <a:rPr lang="nl-NL" dirty="0"/>
              <a:t>Bij bomen en struiken veranderen de </a:t>
            </a:r>
            <a:r>
              <a:rPr lang="nl-NL" b="1" dirty="0"/>
              <a:t>source-sink-verhoudingen</a:t>
            </a:r>
            <a:r>
              <a:rPr lang="nl-NL" dirty="0"/>
              <a:t> naar mate de boom/struik ouder wordt.</a:t>
            </a:r>
          </a:p>
          <a:p>
            <a:pPr indent="0">
              <a:buNone/>
            </a:pPr>
            <a:endParaRPr lang="nl-NL" dirty="0"/>
          </a:p>
          <a:p>
            <a:pPr indent="0">
              <a:buNone/>
            </a:pPr>
            <a:r>
              <a:rPr lang="nl-NL" b="1" dirty="0"/>
              <a:t>Jonge bomen:</a:t>
            </a:r>
          </a:p>
          <a:p>
            <a:pPr>
              <a:buFont typeface="Arial" panose="020B0604020202020204" pitchFamily="34" charset="0"/>
              <a:buChar char="•"/>
            </a:pPr>
            <a:endParaRPr lang="nl-NL" dirty="0"/>
          </a:p>
          <a:p>
            <a:pPr marL="742950" lvl="1" indent="-285750">
              <a:buFont typeface="Arial" panose="020B0604020202020204" pitchFamily="34" charset="0"/>
              <a:buChar char="•"/>
            </a:pPr>
            <a:r>
              <a:rPr lang="nl-NL" dirty="0"/>
              <a:t>Groeipunten, jonge bladeren en wortels fungeren als sterke </a:t>
            </a:r>
            <a:r>
              <a:rPr lang="nl-NL" b="1" dirty="0" err="1"/>
              <a:t>sink</a:t>
            </a:r>
            <a:r>
              <a:rPr lang="nl-NL" b="1" dirty="0"/>
              <a:t>-organen</a:t>
            </a:r>
            <a:r>
              <a:rPr lang="nl-NL" dirty="0"/>
              <a:t>.</a:t>
            </a:r>
          </a:p>
          <a:p>
            <a:pPr marL="742950" lvl="1" indent="-285750">
              <a:buFont typeface="Arial" panose="020B0604020202020204" pitchFamily="34" charset="0"/>
              <a:buChar char="•"/>
            </a:pPr>
            <a:endParaRPr lang="nl-NL" dirty="0"/>
          </a:p>
          <a:p>
            <a:pPr marL="742950" lvl="1" indent="-285750">
              <a:buFont typeface="Arial" panose="020B0604020202020204" pitchFamily="34" charset="0"/>
              <a:buChar char="•"/>
            </a:pPr>
            <a:r>
              <a:rPr lang="nl-NL" dirty="0"/>
              <a:t>Assimilaten worden voornamelijk naar scheut- en wortelgroei gestuurd.</a:t>
            </a:r>
          </a:p>
          <a:p>
            <a:pPr indent="0">
              <a:buNone/>
            </a:pPr>
            <a:endParaRPr lang="nl-NL" dirty="0"/>
          </a:p>
        </p:txBody>
      </p:sp>
      <p:pic>
        <p:nvPicPr>
          <p:cNvPr id="5" name="Afbeelding 4">
            <a:extLst>
              <a:ext uri="{FF2B5EF4-FFF2-40B4-BE49-F238E27FC236}">
                <a16:creationId xmlns:a16="http://schemas.microsoft.com/office/drawing/2014/main" id="{10D13271-6EF4-F698-F6F1-C62FC2130399}"/>
              </a:ext>
            </a:extLst>
          </p:cNvPr>
          <p:cNvPicPr>
            <a:picLocks noChangeAspect="1"/>
          </p:cNvPicPr>
          <p:nvPr/>
        </p:nvPicPr>
        <p:blipFill>
          <a:blip r:embed="rId2"/>
          <a:stretch>
            <a:fillRect/>
          </a:stretch>
        </p:blipFill>
        <p:spPr>
          <a:xfrm>
            <a:off x="7472991" y="5266944"/>
            <a:ext cx="4641004" cy="1591056"/>
          </a:xfrm>
          <a:prstGeom prst="rect">
            <a:avLst/>
          </a:prstGeom>
        </p:spPr>
      </p:pic>
    </p:spTree>
    <p:extLst>
      <p:ext uri="{BB962C8B-B14F-4D97-AF65-F5344CB8AC3E}">
        <p14:creationId xmlns:p14="http://schemas.microsoft.com/office/powerpoint/2010/main" val="1383837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4736F-6836-DE32-6DB5-7F0A1B6D56F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7D1B548-F855-C507-55E0-1417E5A5E3C0}"/>
              </a:ext>
            </a:extLst>
          </p:cNvPr>
          <p:cNvSpPr>
            <a:spLocks noGrp="1"/>
          </p:cNvSpPr>
          <p:nvPr>
            <p:ph type="title"/>
          </p:nvPr>
        </p:nvSpPr>
        <p:spPr>
          <a:xfrm>
            <a:off x="756000" y="576000"/>
            <a:ext cx="11649360" cy="704160"/>
          </a:xfrm>
        </p:spPr>
        <p:txBody>
          <a:bodyPr>
            <a:normAutofit/>
          </a:bodyPr>
          <a:lstStyle/>
          <a:p>
            <a:r>
              <a:rPr lang="nl-NL" sz="4000" b="1" dirty="0"/>
              <a:t>Source-</a:t>
            </a:r>
            <a:r>
              <a:rPr lang="nl-NL" sz="4000" b="1" dirty="0" err="1"/>
              <a:t>Sink</a:t>
            </a:r>
            <a:r>
              <a:rPr lang="nl-NL" sz="4000"/>
              <a:t> </a:t>
            </a:r>
            <a:r>
              <a:rPr lang="nl-NL" sz="4000" b="1"/>
              <a:t> </a:t>
            </a:r>
            <a:r>
              <a:rPr lang="nl-NL" sz="4000" b="1" dirty="0"/>
              <a:t>in boomteeltgewassen</a:t>
            </a:r>
          </a:p>
        </p:txBody>
      </p:sp>
      <p:sp>
        <p:nvSpPr>
          <p:cNvPr id="3" name="Tijdelijke aanduiding voor inhoud 2">
            <a:extLst>
              <a:ext uri="{FF2B5EF4-FFF2-40B4-BE49-F238E27FC236}">
                <a16:creationId xmlns:a16="http://schemas.microsoft.com/office/drawing/2014/main" id="{9A9B809C-C094-73EC-3497-04B4B5607F4D}"/>
              </a:ext>
            </a:extLst>
          </p:cNvPr>
          <p:cNvSpPr>
            <a:spLocks noGrp="1"/>
          </p:cNvSpPr>
          <p:nvPr>
            <p:ph idx="1"/>
          </p:nvPr>
        </p:nvSpPr>
        <p:spPr>
          <a:xfrm>
            <a:off x="756000" y="1736389"/>
            <a:ext cx="8438800" cy="4351338"/>
          </a:xfrm>
        </p:spPr>
        <p:txBody>
          <a:bodyPr>
            <a:normAutofit/>
          </a:bodyPr>
          <a:lstStyle/>
          <a:p>
            <a:pPr indent="0">
              <a:buNone/>
            </a:pPr>
            <a:r>
              <a:rPr lang="nl-NL" b="1" dirty="0"/>
              <a:t>Volwassen bomen:</a:t>
            </a:r>
          </a:p>
          <a:p>
            <a:pPr indent="0">
              <a:buNone/>
            </a:pPr>
            <a:endParaRPr lang="nl-NL" dirty="0"/>
          </a:p>
          <a:p>
            <a:pPr marL="342900" indent="-342900"/>
            <a:r>
              <a:rPr lang="nl-NL" dirty="0"/>
              <a:t>Er ontstaat een balans tussen vegetatieve groei (nieuwe takken en bladeren) en generatieve groei (bloemen en vruchten).</a:t>
            </a:r>
          </a:p>
          <a:p>
            <a:pPr marL="342900" indent="-342900"/>
            <a:endParaRPr lang="nl-NL" dirty="0"/>
          </a:p>
          <a:p>
            <a:pPr marL="342900" indent="-342900"/>
            <a:r>
              <a:rPr lang="nl-NL" dirty="0"/>
              <a:t>Tijdens de vruchtontwikkeling verplaatsen assimilaten zich van bladeren naar vruchten.</a:t>
            </a:r>
          </a:p>
          <a:p>
            <a:pPr indent="0">
              <a:buNone/>
            </a:pPr>
            <a:endParaRPr lang="nl-NL" dirty="0"/>
          </a:p>
        </p:txBody>
      </p:sp>
      <p:pic>
        <p:nvPicPr>
          <p:cNvPr id="5" name="Afbeelding 4">
            <a:extLst>
              <a:ext uri="{FF2B5EF4-FFF2-40B4-BE49-F238E27FC236}">
                <a16:creationId xmlns:a16="http://schemas.microsoft.com/office/drawing/2014/main" id="{679550C3-47BA-146D-A686-07C000312B22}"/>
              </a:ext>
            </a:extLst>
          </p:cNvPr>
          <p:cNvPicPr>
            <a:picLocks noChangeAspect="1"/>
          </p:cNvPicPr>
          <p:nvPr/>
        </p:nvPicPr>
        <p:blipFill>
          <a:blip r:embed="rId2"/>
          <a:stretch>
            <a:fillRect/>
          </a:stretch>
        </p:blipFill>
        <p:spPr>
          <a:xfrm>
            <a:off x="8577072" y="4530145"/>
            <a:ext cx="3614928" cy="2327855"/>
          </a:xfrm>
          <a:prstGeom prst="rect">
            <a:avLst/>
          </a:prstGeom>
        </p:spPr>
      </p:pic>
    </p:spTree>
    <p:extLst>
      <p:ext uri="{BB962C8B-B14F-4D97-AF65-F5344CB8AC3E}">
        <p14:creationId xmlns:p14="http://schemas.microsoft.com/office/powerpoint/2010/main" val="169849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0818BA-BA9B-4D6C-81BC-1176BA9A1FA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2CBFA48-E463-D230-688C-14224C34DFDB}"/>
              </a:ext>
            </a:extLst>
          </p:cNvPr>
          <p:cNvSpPr>
            <a:spLocks noGrp="1"/>
          </p:cNvSpPr>
          <p:nvPr>
            <p:ph type="title"/>
          </p:nvPr>
        </p:nvSpPr>
        <p:spPr>
          <a:xfrm>
            <a:off x="756000" y="576000"/>
            <a:ext cx="11649360" cy="704160"/>
          </a:xfrm>
        </p:spPr>
        <p:txBody>
          <a:bodyPr>
            <a:normAutofit/>
          </a:bodyPr>
          <a:lstStyle/>
          <a:p>
            <a:r>
              <a:rPr lang="nl-NL" sz="4000" b="1" dirty="0"/>
              <a:t>Snoeien &amp; Source-</a:t>
            </a:r>
            <a:r>
              <a:rPr lang="nl-NL" sz="4000" b="1" dirty="0" err="1"/>
              <a:t>Sink</a:t>
            </a:r>
            <a:r>
              <a:rPr lang="nl-NL" sz="4000" b="1" dirty="0"/>
              <a:t>-balans bij boomteelt</a:t>
            </a:r>
          </a:p>
        </p:txBody>
      </p:sp>
      <p:sp>
        <p:nvSpPr>
          <p:cNvPr id="3" name="Tijdelijke aanduiding voor inhoud 2">
            <a:extLst>
              <a:ext uri="{FF2B5EF4-FFF2-40B4-BE49-F238E27FC236}">
                <a16:creationId xmlns:a16="http://schemas.microsoft.com/office/drawing/2014/main" id="{303A3844-8C38-B359-8E75-458FB9BC2034}"/>
              </a:ext>
            </a:extLst>
          </p:cNvPr>
          <p:cNvSpPr>
            <a:spLocks noGrp="1"/>
          </p:cNvSpPr>
          <p:nvPr>
            <p:ph idx="1"/>
          </p:nvPr>
        </p:nvSpPr>
        <p:spPr>
          <a:xfrm>
            <a:off x="756000" y="1736389"/>
            <a:ext cx="8438800" cy="4351338"/>
          </a:xfrm>
        </p:spPr>
        <p:txBody>
          <a:bodyPr>
            <a:normAutofit/>
          </a:bodyPr>
          <a:lstStyle/>
          <a:p>
            <a:pPr indent="0">
              <a:buNone/>
            </a:pPr>
            <a:r>
              <a:rPr lang="nl-NL" dirty="0"/>
              <a:t>Snoeien beïnvloedt de assimilatenverdeling.</a:t>
            </a:r>
          </a:p>
          <a:p>
            <a:pPr indent="0">
              <a:buNone/>
            </a:pPr>
            <a:endParaRPr lang="nl-NL" dirty="0"/>
          </a:p>
          <a:p>
            <a:pPr marL="342900" indent="-342900"/>
            <a:r>
              <a:rPr lang="nl-NL" b="1" i="1" dirty="0">
                <a:solidFill>
                  <a:srgbClr val="0070C0"/>
                </a:solidFill>
              </a:rPr>
              <a:t>Minder takken </a:t>
            </a:r>
            <a:r>
              <a:rPr lang="nl-NL" dirty="0"/>
              <a:t>→ Meer assimilaten naar overgebleven takken, knoppen en wortels.</a:t>
            </a:r>
          </a:p>
          <a:p>
            <a:pPr marL="342900" indent="-342900"/>
            <a:endParaRPr lang="nl-NL" dirty="0"/>
          </a:p>
          <a:p>
            <a:pPr marL="342900" indent="-342900"/>
            <a:r>
              <a:rPr lang="nl-NL" b="1" i="1" dirty="0">
                <a:solidFill>
                  <a:srgbClr val="0070C0"/>
                </a:solidFill>
              </a:rPr>
              <a:t>Minder wortels (door verplanten) </a:t>
            </a:r>
            <a:r>
              <a:rPr lang="nl-NL" dirty="0"/>
              <a:t>→ Bovenste delen van de boom krijgen minder assimilaten (door extra wortelgroei) en de boom kan groeivertraging ervaren.</a:t>
            </a:r>
          </a:p>
          <a:p>
            <a:pPr indent="0">
              <a:buNone/>
            </a:pPr>
            <a:endParaRPr lang="nl-NL" dirty="0"/>
          </a:p>
        </p:txBody>
      </p:sp>
      <p:pic>
        <p:nvPicPr>
          <p:cNvPr id="5" name="Afbeelding 4">
            <a:extLst>
              <a:ext uri="{FF2B5EF4-FFF2-40B4-BE49-F238E27FC236}">
                <a16:creationId xmlns:a16="http://schemas.microsoft.com/office/drawing/2014/main" id="{19864B65-71FF-FDDB-D162-3FA5339074FD}"/>
              </a:ext>
            </a:extLst>
          </p:cNvPr>
          <p:cNvPicPr>
            <a:picLocks noChangeAspect="1"/>
          </p:cNvPicPr>
          <p:nvPr/>
        </p:nvPicPr>
        <p:blipFill>
          <a:blip r:embed="rId2"/>
          <a:stretch>
            <a:fillRect/>
          </a:stretch>
        </p:blipFill>
        <p:spPr>
          <a:xfrm>
            <a:off x="7548880" y="4556956"/>
            <a:ext cx="4771544" cy="2301044"/>
          </a:xfrm>
          <a:prstGeom prst="rect">
            <a:avLst/>
          </a:prstGeom>
        </p:spPr>
      </p:pic>
      <p:pic>
        <p:nvPicPr>
          <p:cNvPr id="7" name="Afbeelding 6">
            <a:extLst>
              <a:ext uri="{FF2B5EF4-FFF2-40B4-BE49-F238E27FC236}">
                <a16:creationId xmlns:a16="http://schemas.microsoft.com/office/drawing/2014/main" id="{65ECE5BB-B4F7-E387-FA46-53D3CD9B920E}"/>
              </a:ext>
            </a:extLst>
          </p:cNvPr>
          <p:cNvPicPr>
            <a:picLocks noChangeAspect="1"/>
          </p:cNvPicPr>
          <p:nvPr/>
        </p:nvPicPr>
        <p:blipFill>
          <a:blip r:embed="rId3"/>
          <a:stretch>
            <a:fillRect/>
          </a:stretch>
        </p:blipFill>
        <p:spPr>
          <a:xfrm>
            <a:off x="178669" y="5001768"/>
            <a:ext cx="1819112" cy="1721557"/>
          </a:xfrm>
          <a:prstGeom prst="rect">
            <a:avLst/>
          </a:prstGeom>
        </p:spPr>
      </p:pic>
    </p:spTree>
    <p:extLst>
      <p:ext uri="{BB962C8B-B14F-4D97-AF65-F5344CB8AC3E}">
        <p14:creationId xmlns:p14="http://schemas.microsoft.com/office/powerpoint/2010/main" val="4001001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A1BF3-D0C0-7B78-DD39-CD0629B10CD6}"/>
              </a:ext>
            </a:extLst>
          </p:cNvPr>
          <p:cNvSpPr>
            <a:spLocks noGrp="1"/>
          </p:cNvSpPr>
          <p:nvPr>
            <p:ph type="title"/>
          </p:nvPr>
        </p:nvSpPr>
        <p:spPr/>
        <p:txBody>
          <a:bodyPr/>
          <a:lstStyle/>
          <a:p>
            <a:r>
              <a:rPr lang="nl-NL" dirty="0"/>
              <a:t>Vragen niveau 2,3 en 4</a:t>
            </a:r>
          </a:p>
        </p:txBody>
      </p:sp>
      <p:sp>
        <p:nvSpPr>
          <p:cNvPr id="4" name="Rectangle 1">
            <a:extLst>
              <a:ext uri="{FF2B5EF4-FFF2-40B4-BE49-F238E27FC236}">
                <a16:creationId xmlns:a16="http://schemas.microsoft.com/office/drawing/2014/main" id="{CC0D7F1D-580C-9E34-0F45-CF61DAB6E9B2}"/>
              </a:ext>
            </a:extLst>
          </p:cNvPr>
          <p:cNvSpPr>
            <a:spLocks noGrp="1" noChangeArrowheads="1"/>
          </p:cNvSpPr>
          <p:nvPr>
            <p:ph idx="1"/>
          </p:nvPr>
        </p:nvSpPr>
        <p:spPr bwMode="auto">
          <a:xfrm>
            <a:off x="654521" y="1730159"/>
            <a:ext cx="9700091"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wordt bedoeld met de term ‘assimilatenverdeling’ in een plant? </a:t>
            </a: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nl-NL" altLang="nl-NL" sz="1800" b="0" i="0" u="none" strike="noStrike" cap="none" normalizeH="0" baseline="0" dirty="0">
                <a:ln>
                  <a:noFill/>
                </a:ln>
                <a:solidFill>
                  <a:schemeClr val="tx1"/>
                </a:solidFill>
                <a:effectLst/>
                <a:latin typeface="Arial" panose="020B0604020202020204" pitchFamily="34" charset="0"/>
              </a:rPr>
              <a:t>Wat is het verschil tussen een bron (source) en een sink in een plant? </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nl-NL" altLang="nl-NL" sz="1800" b="0" i="0" u="none" strike="noStrike" cap="none" normalizeH="0" baseline="0" dirty="0">
                <a:ln>
                  <a:noFill/>
                </a:ln>
                <a:solidFill>
                  <a:schemeClr val="tx1"/>
                </a:solidFill>
                <a:effectLst/>
                <a:latin typeface="Arial" panose="020B0604020202020204" pitchFamily="34" charset="0"/>
              </a:rPr>
              <a:t>Hoe worden assimilaten getransporteerd van de bladeren naar andere delen van de plant? </a:t>
            </a:r>
          </a:p>
          <a:p>
            <a:pPr marL="0" marR="0" lvl="0" indent="0" algn="l" defTabSz="914400" rtl="0" eaLnBrk="0" fontAlgn="base" latinLnBrk="0" hangingPunct="0">
              <a:lnSpc>
                <a:spcPct val="100000"/>
              </a:lnSpc>
              <a:spcBef>
                <a:spcPct val="0"/>
              </a:spcBef>
              <a:spcAft>
                <a:spcPct val="0"/>
              </a:spcAft>
              <a:buClrTx/>
              <a:buSzTx/>
              <a:buFontTx/>
              <a:buAutoNum type="arabicPeriod" startAt="4"/>
              <a:tabLst/>
            </a:pPr>
            <a:r>
              <a:rPr kumimoji="0" lang="nl-NL" altLang="nl-NL" sz="1800" b="0" i="0" u="none" strike="noStrike" cap="none" normalizeH="0" baseline="0" dirty="0">
                <a:ln>
                  <a:noFill/>
                </a:ln>
                <a:solidFill>
                  <a:schemeClr val="tx1"/>
                </a:solidFill>
                <a:effectLst/>
                <a:latin typeface="Arial" panose="020B0604020202020204" pitchFamily="34" charset="0"/>
              </a:rPr>
              <a:t>Waarom hebben vruchten vaak een hogere </a:t>
            </a:r>
            <a:r>
              <a:rPr kumimoji="0" lang="nl-NL" altLang="nl-NL" sz="1800" b="0" i="0" u="none" strike="noStrike" cap="none" normalizeH="0" baseline="0" dirty="0" err="1">
                <a:ln>
                  <a:noFill/>
                </a:ln>
                <a:solidFill>
                  <a:schemeClr val="tx1"/>
                </a:solidFill>
                <a:effectLst/>
                <a:latin typeface="Arial" panose="020B0604020202020204" pitchFamily="34" charset="0"/>
              </a:rPr>
              <a:t>sinksterkte</a:t>
            </a:r>
            <a:r>
              <a:rPr kumimoji="0" lang="nl-NL" altLang="nl-NL" sz="1800" b="0" i="0" u="none" strike="noStrike" cap="none" normalizeH="0" baseline="0" dirty="0">
                <a:ln>
                  <a:noFill/>
                </a:ln>
                <a:solidFill>
                  <a:schemeClr val="tx1"/>
                </a:solidFill>
                <a:effectLst/>
                <a:latin typeface="Arial" panose="020B0604020202020204" pitchFamily="34" charset="0"/>
              </a:rPr>
              <a:t> dan bladeren? </a:t>
            </a:r>
          </a:p>
          <a:p>
            <a:pPr marL="0" marR="0" lvl="0" indent="0" algn="l" defTabSz="914400" rtl="0" eaLnBrk="0" fontAlgn="base" latinLnBrk="0" hangingPunct="0">
              <a:lnSpc>
                <a:spcPct val="100000"/>
              </a:lnSpc>
              <a:spcBef>
                <a:spcPct val="0"/>
              </a:spcBef>
              <a:spcAft>
                <a:spcPct val="0"/>
              </a:spcAft>
              <a:buClrTx/>
              <a:buSzTx/>
              <a:buFontTx/>
              <a:buAutoNum type="arabicPeriod" startAt="5"/>
              <a:tabLst/>
            </a:pPr>
            <a:r>
              <a:rPr kumimoji="0" lang="nl-NL" altLang="nl-NL" sz="1800" b="0" i="0" u="none" strike="noStrike" cap="none" normalizeH="0" baseline="0" dirty="0">
                <a:ln>
                  <a:noFill/>
                </a:ln>
                <a:solidFill>
                  <a:schemeClr val="tx1"/>
                </a:solidFill>
                <a:effectLst/>
                <a:latin typeface="Arial" panose="020B0604020202020204" pitchFamily="34" charset="0"/>
              </a:rPr>
              <a:t>Welke factoren kunnen de transportefficiëntie van assimilaten beïnvloeden? </a:t>
            </a:r>
          </a:p>
          <a:p>
            <a:pPr marL="0" marR="0" lvl="0" indent="0" algn="l" defTabSz="914400" rtl="0" eaLnBrk="0" fontAlgn="base" latinLnBrk="0" hangingPunct="0">
              <a:lnSpc>
                <a:spcPct val="100000"/>
              </a:lnSpc>
              <a:spcBef>
                <a:spcPct val="0"/>
              </a:spcBef>
              <a:spcAft>
                <a:spcPct val="0"/>
              </a:spcAft>
              <a:buClrTx/>
              <a:buSzTx/>
              <a:buFontTx/>
              <a:buAutoNum type="arabicPeriod" startAt="6"/>
              <a:tabLst/>
            </a:pPr>
            <a:r>
              <a:rPr kumimoji="0" lang="nl-NL" altLang="nl-NL" sz="1800" b="0" i="0" u="none" strike="noStrike" cap="none" normalizeH="0" baseline="0" dirty="0">
                <a:ln>
                  <a:noFill/>
                </a:ln>
                <a:solidFill>
                  <a:schemeClr val="tx1"/>
                </a:solidFill>
                <a:effectLst/>
                <a:latin typeface="Arial" panose="020B0604020202020204" pitchFamily="34" charset="0"/>
              </a:rPr>
              <a:t>Hoe beïnvloedt licht de productie van assimilaten? </a:t>
            </a:r>
          </a:p>
          <a:p>
            <a:pPr marL="0" marR="0" lvl="0" indent="0" algn="l" defTabSz="914400" rtl="0" eaLnBrk="0" fontAlgn="base" latinLnBrk="0" hangingPunct="0">
              <a:lnSpc>
                <a:spcPct val="100000"/>
              </a:lnSpc>
              <a:spcBef>
                <a:spcPct val="0"/>
              </a:spcBef>
              <a:spcAft>
                <a:spcPct val="0"/>
              </a:spcAft>
              <a:buClrTx/>
              <a:buSzTx/>
              <a:buFontTx/>
              <a:buAutoNum type="arabicPeriod" startAt="7"/>
              <a:tabLst/>
            </a:pPr>
            <a:r>
              <a:rPr kumimoji="0" lang="nl-NL" altLang="nl-NL" sz="1800" b="0" i="0" u="none" strike="noStrike" cap="none" normalizeH="0" baseline="0" dirty="0">
                <a:ln>
                  <a:noFill/>
                </a:ln>
                <a:solidFill>
                  <a:schemeClr val="tx1"/>
                </a:solidFill>
                <a:effectLst/>
                <a:latin typeface="Arial" panose="020B0604020202020204" pitchFamily="34" charset="0"/>
              </a:rPr>
              <a:t>Wat gebeurt er met de assimilaten in een boom tijdens de winterperiode? </a:t>
            </a:r>
          </a:p>
          <a:p>
            <a:pPr marL="0" marR="0" lvl="0" indent="0" algn="l" defTabSz="914400" rtl="0" eaLnBrk="0" fontAlgn="base" latinLnBrk="0" hangingPunct="0">
              <a:lnSpc>
                <a:spcPct val="100000"/>
              </a:lnSpc>
              <a:spcBef>
                <a:spcPct val="0"/>
              </a:spcBef>
              <a:spcAft>
                <a:spcPct val="0"/>
              </a:spcAft>
              <a:buClrTx/>
              <a:buSzTx/>
              <a:buFontTx/>
              <a:buAutoNum type="arabicPeriod" startAt="8"/>
              <a:tabLst/>
            </a:pPr>
            <a:r>
              <a:rPr kumimoji="0" lang="nl-NL" altLang="nl-NL" sz="1800" b="0" i="0" u="none" strike="noStrike" cap="none" normalizeH="0" baseline="0" dirty="0">
                <a:ln>
                  <a:noFill/>
                </a:ln>
                <a:solidFill>
                  <a:schemeClr val="tx1"/>
                </a:solidFill>
                <a:effectLst/>
                <a:latin typeface="Arial" panose="020B0604020202020204" pitchFamily="34" charset="0"/>
              </a:rPr>
              <a:t>Waarom kan het verwijderen van jong blad zorgen voor een betere vruchtontwikkeling? </a:t>
            </a:r>
          </a:p>
          <a:p>
            <a:pPr marL="0" marR="0" lvl="0" indent="0" algn="l" defTabSz="914400" rtl="0" eaLnBrk="0" fontAlgn="base" latinLnBrk="0" hangingPunct="0">
              <a:lnSpc>
                <a:spcPct val="100000"/>
              </a:lnSpc>
              <a:spcBef>
                <a:spcPct val="0"/>
              </a:spcBef>
              <a:spcAft>
                <a:spcPct val="0"/>
              </a:spcAft>
              <a:buClrTx/>
              <a:buSzTx/>
              <a:buFontTx/>
              <a:buAutoNum type="arabicPeriod" startAt="9"/>
              <a:tabLst/>
            </a:pPr>
            <a:r>
              <a:rPr kumimoji="0" lang="nl-NL" altLang="nl-NL" sz="1800" b="0" i="0" u="none" strike="noStrike" cap="none" normalizeH="0" baseline="0" dirty="0">
                <a:ln>
                  <a:noFill/>
                </a:ln>
                <a:solidFill>
                  <a:schemeClr val="tx1"/>
                </a:solidFill>
                <a:effectLst/>
                <a:latin typeface="Arial" panose="020B0604020202020204" pitchFamily="34" charset="0"/>
              </a:rPr>
              <a:t>Hoe beïnvloedt snoeien de verdeling van assimilaten in een boom? </a:t>
            </a:r>
          </a:p>
          <a:p>
            <a:pPr marL="0" marR="0" lvl="0" indent="0" algn="l" defTabSz="914400" rtl="0" eaLnBrk="0" fontAlgn="base" latinLnBrk="0" hangingPunct="0">
              <a:lnSpc>
                <a:spcPct val="100000"/>
              </a:lnSpc>
              <a:spcBef>
                <a:spcPct val="0"/>
              </a:spcBef>
              <a:spcAft>
                <a:spcPct val="0"/>
              </a:spcAft>
              <a:buClrTx/>
              <a:buSzTx/>
              <a:buFontTx/>
              <a:buAutoNum type="arabicPeriod" startAt="10"/>
              <a:tabLst/>
            </a:pPr>
            <a:r>
              <a:rPr kumimoji="0" lang="nl-NL" altLang="nl-NL" sz="1800" b="0" i="0" u="none" strike="noStrike" cap="none" normalizeH="0" baseline="0" dirty="0">
                <a:ln>
                  <a:noFill/>
                </a:ln>
                <a:solidFill>
                  <a:schemeClr val="tx1"/>
                </a:solidFill>
                <a:effectLst/>
                <a:latin typeface="Arial" panose="020B0604020202020204" pitchFamily="34" charset="0"/>
              </a:rPr>
              <a:t>Waarom worden assimilaten in sommige planten tijdelijk als zetmeel opgeslagen?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72815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2152650" y="900114"/>
            <a:ext cx="7886700" cy="996950"/>
          </a:xfrm>
        </p:spPr>
        <p:txBody>
          <a:bodyPr/>
          <a:lstStyle/>
          <a:p>
            <a:pPr eaLnBrk="1" hangingPunct="1"/>
            <a:r>
              <a:rPr lang="nl-NL" altLang="nl-NL" b="1" dirty="0"/>
              <a:t>Blok 3</a:t>
            </a:r>
          </a:p>
        </p:txBody>
      </p:sp>
      <p:sp>
        <p:nvSpPr>
          <p:cNvPr id="4" name="Tijdelijke aanduiding voor inhoud 3">
            <a:extLst>
              <a:ext uri="{FF2B5EF4-FFF2-40B4-BE49-F238E27FC236}">
                <a16:creationId xmlns:a16="http://schemas.microsoft.com/office/drawing/2014/main" id="{330B07F8-683C-4464-ADBA-6155E907C122}"/>
              </a:ext>
            </a:extLst>
          </p:cNvPr>
          <p:cNvSpPr>
            <a:spLocks noGrp="1"/>
          </p:cNvSpPr>
          <p:nvPr>
            <p:ph idx="1"/>
          </p:nvPr>
        </p:nvSpPr>
        <p:spPr/>
        <p:txBody>
          <a:bodyPr/>
          <a:lstStyle/>
          <a:p>
            <a:r>
              <a:rPr lang="nl-NL" dirty="0"/>
              <a:t>Les 1: fotosynthese</a:t>
            </a:r>
          </a:p>
          <a:p>
            <a:r>
              <a:rPr lang="nl-NL" dirty="0"/>
              <a:t>Les 2 fotosynthese/open dag</a:t>
            </a:r>
          </a:p>
          <a:p>
            <a:r>
              <a:rPr lang="nl-NL" dirty="0"/>
              <a:t>Les 3: fotosynthese</a:t>
            </a:r>
          </a:p>
          <a:p>
            <a:r>
              <a:rPr lang="nl-NL" dirty="0"/>
              <a:t>Les 4: fotosynthese</a:t>
            </a:r>
          </a:p>
          <a:p>
            <a:r>
              <a:rPr lang="nl-NL" dirty="0"/>
              <a:t>Les 5: verdeling assimilaten</a:t>
            </a:r>
          </a:p>
          <a:p>
            <a:pPr marL="342900" indent="-342900"/>
            <a:r>
              <a:rPr lang="nl-NL" dirty="0"/>
              <a:t>vakantie</a:t>
            </a:r>
          </a:p>
          <a:p>
            <a:r>
              <a:rPr lang="nl-NL" dirty="0"/>
              <a:t>Les 6: verdeling assimilaten</a:t>
            </a:r>
          </a:p>
          <a:p>
            <a:r>
              <a:rPr lang="nl-NL" dirty="0"/>
              <a:t>Les 7: herhaling</a:t>
            </a:r>
          </a:p>
          <a:p>
            <a:r>
              <a:rPr lang="nl-NL" dirty="0"/>
              <a:t>Les 8: toets</a:t>
            </a:r>
          </a:p>
        </p:txBody>
      </p:sp>
      <p:pic>
        <p:nvPicPr>
          <p:cNvPr id="3" name="Afbeelding 2">
            <a:extLst>
              <a:ext uri="{FF2B5EF4-FFF2-40B4-BE49-F238E27FC236}">
                <a16:creationId xmlns:a16="http://schemas.microsoft.com/office/drawing/2014/main" id="{CFA87407-004C-2030-71F0-13D03E41DF7A}"/>
              </a:ext>
            </a:extLst>
          </p:cNvPr>
          <p:cNvPicPr>
            <a:picLocks noChangeAspect="1"/>
          </p:cNvPicPr>
          <p:nvPr/>
        </p:nvPicPr>
        <p:blipFill>
          <a:blip r:embed="rId3"/>
          <a:stretch>
            <a:fillRect/>
          </a:stretch>
        </p:blipFill>
        <p:spPr>
          <a:xfrm>
            <a:off x="7316769" y="321607"/>
            <a:ext cx="4563112" cy="2505425"/>
          </a:xfrm>
          <a:prstGeom prst="rect">
            <a:avLst/>
          </a:prstGeom>
        </p:spPr>
      </p:pic>
    </p:spTree>
    <p:extLst>
      <p:ext uri="{BB962C8B-B14F-4D97-AF65-F5344CB8AC3E}">
        <p14:creationId xmlns:p14="http://schemas.microsoft.com/office/powerpoint/2010/main" val="3985291533"/>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232DE-AAEA-8E48-3963-ABAC14DC1CD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E21B54E-D811-0D19-08AB-30916DFF8CA5}"/>
              </a:ext>
            </a:extLst>
          </p:cNvPr>
          <p:cNvSpPr>
            <a:spLocks noGrp="1"/>
          </p:cNvSpPr>
          <p:nvPr>
            <p:ph type="title"/>
          </p:nvPr>
        </p:nvSpPr>
        <p:spPr/>
        <p:txBody>
          <a:bodyPr/>
          <a:lstStyle/>
          <a:p>
            <a:r>
              <a:rPr lang="nl-NL" dirty="0"/>
              <a:t>Vragen niveau 4</a:t>
            </a:r>
          </a:p>
        </p:txBody>
      </p:sp>
      <p:sp>
        <p:nvSpPr>
          <p:cNvPr id="4" name="Rectangle 1">
            <a:extLst>
              <a:ext uri="{FF2B5EF4-FFF2-40B4-BE49-F238E27FC236}">
                <a16:creationId xmlns:a16="http://schemas.microsoft.com/office/drawing/2014/main" id="{7368BE90-374C-6316-A062-05B70E9374C9}"/>
              </a:ext>
            </a:extLst>
          </p:cNvPr>
          <p:cNvSpPr>
            <a:spLocks noGrp="1" noChangeArrowheads="1"/>
          </p:cNvSpPr>
          <p:nvPr>
            <p:ph idx="1"/>
          </p:nvPr>
        </p:nvSpPr>
        <p:spPr bwMode="auto">
          <a:xfrm>
            <a:off x="654521" y="1775513"/>
            <a:ext cx="8946679"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1"/>
              <a:tabLst/>
            </a:pPr>
            <a:r>
              <a:rPr kumimoji="0" lang="nl-NL" altLang="nl-NL" sz="1800" b="0" i="0" u="none" strike="noStrike" cap="none" normalizeH="0" baseline="0" dirty="0">
                <a:ln>
                  <a:noFill/>
                </a:ln>
                <a:solidFill>
                  <a:schemeClr val="tx1"/>
                </a:solidFill>
                <a:effectLst/>
                <a:latin typeface="Arial" panose="020B0604020202020204" pitchFamily="34" charset="0"/>
              </a:rPr>
              <a:t>Teken een eenvoudige schematische weergave van de source-</a:t>
            </a:r>
            <a:r>
              <a:rPr kumimoji="0" lang="nl-NL" altLang="nl-NL" sz="1800" b="0" i="0" u="none" strike="noStrike" cap="none" normalizeH="0" baseline="0" dirty="0" err="1">
                <a:ln>
                  <a:noFill/>
                </a:ln>
                <a:solidFill>
                  <a:schemeClr val="tx1"/>
                </a:solidFill>
                <a:effectLst/>
                <a:latin typeface="Arial" panose="020B0604020202020204" pitchFamily="34" charset="0"/>
              </a:rPr>
              <a:t>sink</a:t>
            </a:r>
            <a:r>
              <a:rPr kumimoji="0" lang="nl-NL" altLang="nl-NL" sz="1800" b="0" i="0" u="none" strike="noStrike" cap="none" normalizeH="0" baseline="0" dirty="0">
                <a:ln>
                  <a:noFill/>
                </a:ln>
                <a:solidFill>
                  <a:schemeClr val="tx1"/>
                </a:solidFill>
                <a:effectLst/>
                <a:latin typeface="Arial" panose="020B0604020202020204" pitchFamily="34" charset="0"/>
              </a:rPr>
              <a:t>-relatie in een plant en geef aan hoe assimilaten zich verplaatsen.  </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1"/>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1"/>
              <a:tabLst/>
            </a:pPr>
            <a:r>
              <a:rPr kumimoji="0" lang="nl-NL" altLang="nl-NL" sz="1800" b="0" i="0" u="none" strike="noStrike" cap="none" normalizeH="0" baseline="0" dirty="0">
                <a:ln>
                  <a:noFill/>
                </a:ln>
                <a:solidFill>
                  <a:schemeClr val="tx1"/>
                </a:solidFill>
                <a:effectLst/>
                <a:latin typeface="Arial" panose="020B0604020202020204" pitchFamily="34" charset="0"/>
              </a:rPr>
              <a:t>Beschrijf een praktijksituatie in de tuinbouw waarin tuinders bewust de assimilatenverdeling beïnvloeden. Welke techniek(en) gebruiken ze en waarom?  </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1"/>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1"/>
              <a:tabLst/>
            </a:pPr>
            <a:r>
              <a:rPr kumimoji="0" lang="nl-NL" altLang="nl-NL" sz="1800" b="0" i="0" u="none" strike="noStrike" cap="none" normalizeH="0" baseline="0" dirty="0">
                <a:ln>
                  <a:noFill/>
                </a:ln>
                <a:solidFill>
                  <a:schemeClr val="tx1"/>
                </a:solidFill>
                <a:effectLst/>
                <a:latin typeface="Arial" panose="020B0604020202020204" pitchFamily="34" charset="0"/>
              </a:rPr>
              <a:t>Stel je voor dat je een proef doet met tomatenplanten. Hoe zou je kunnen onderzoeken of het verwijderen van jong blad echt invloed heeft op de verdeling van assimilaten naar de vruchten?  </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1"/>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1"/>
              <a:tabLst/>
            </a:pPr>
            <a:r>
              <a:rPr kumimoji="0" lang="nl-NL" altLang="nl-NL" sz="1800" b="0" i="0" u="none" strike="noStrike" cap="none" normalizeH="0" baseline="0" dirty="0">
                <a:ln>
                  <a:noFill/>
                </a:ln>
                <a:solidFill>
                  <a:schemeClr val="tx1"/>
                </a:solidFill>
                <a:effectLst/>
                <a:latin typeface="Arial" panose="020B0604020202020204" pitchFamily="34" charset="0"/>
              </a:rPr>
              <a:t>In de boomteelt spelen seizoenen een grote rol bij de assimilatenverdeling. Kies een seizoen en leg uit hoe assimilaten zich in die periode verplaatsen en waarom.  </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1"/>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1"/>
              <a:tabLst/>
            </a:pPr>
            <a:r>
              <a:rPr kumimoji="0" lang="nl-NL" altLang="nl-NL" sz="1800" b="0" i="0" u="none" strike="noStrike" cap="none" normalizeH="0" baseline="0" dirty="0">
                <a:ln>
                  <a:noFill/>
                </a:ln>
                <a:solidFill>
                  <a:schemeClr val="tx1"/>
                </a:solidFill>
                <a:effectLst/>
                <a:latin typeface="Arial" panose="020B0604020202020204" pitchFamily="34" charset="0"/>
              </a:rPr>
              <a:t>Bedenk een manier waarop een teler de </a:t>
            </a:r>
            <a:r>
              <a:rPr kumimoji="0" lang="nl-NL" altLang="nl-NL" sz="1800" b="0" i="0" u="none" strike="noStrike" cap="none" normalizeH="0" baseline="0" dirty="0" err="1">
                <a:ln>
                  <a:noFill/>
                </a:ln>
                <a:solidFill>
                  <a:schemeClr val="tx1"/>
                </a:solidFill>
                <a:effectLst/>
                <a:latin typeface="Arial" panose="020B0604020202020204" pitchFamily="34" charset="0"/>
              </a:rPr>
              <a:t>sinksterkte</a:t>
            </a:r>
            <a:r>
              <a:rPr kumimoji="0" lang="nl-NL" altLang="nl-NL" sz="1800" b="0" i="0" u="none" strike="noStrike" cap="none" normalizeH="0" baseline="0" dirty="0">
                <a:ln>
                  <a:noFill/>
                </a:ln>
                <a:solidFill>
                  <a:schemeClr val="tx1"/>
                </a:solidFill>
                <a:effectLst/>
                <a:latin typeface="Arial" panose="020B0604020202020204" pitchFamily="34" charset="0"/>
              </a:rPr>
              <a:t> van een bepaald gewas kan vergroten zonder bladeren te verwijderen. Hoe zou dit de opbrengst kunnen beïnvloeden?</a:t>
            </a:r>
          </a:p>
        </p:txBody>
      </p:sp>
    </p:spTree>
    <p:extLst>
      <p:ext uri="{BB962C8B-B14F-4D97-AF65-F5344CB8AC3E}">
        <p14:creationId xmlns:p14="http://schemas.microsoft.com/office/powerpoint/2010/main" val="41024148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2152650" y="900114"/>
            <a:ext cx="7886700" cy="996950"/>
          </a:xfrm>
        </p:spPr>
        <p:txBody>
          <a:bodyPr/>
          <a:lstStyle/>
          <a:p>
            <a:pPr eaLnBrk="1" hangingPunct="1"/>
            <a:r>
              <a:rPr lang="nl-NL" altLang="nl-NL" b="1" dirty="0"/>
              <a:t>Les 5 verdeling assimilaten</a:t>
            </a:r>
          </a:p>
        </p:txBody>
      </p:sp>
      <p:sp>
        <p:nvSpPr>
          <p:cNvPr id="4" name="Tijdelijke aanduiding voor inhoud 3">
            <a:extLst>
              <a:ext uri="{FF2B5EF4-FFF2-40B4-BE49-F238E27FC236}">
                <a16:creationId xmlns:a16="http://schemas.microsoft.com/office/drawing/2014/main" id="{330B07F8-683C-4464-ADBA-6155E907C122}"/>
              </a:ext>
            </a:extLst>
          </p:cNvPr>
          <p:cNvSpPr>
            <a:spLocks noGrp="1"/>
          </p:cNvSpPr>
          <p:nvPr>
            <p:ph idx="1"/>
          </p:nvPr>
        </p:nvSpPr>
        <p:spPr/>
        <p:txBody>
          <a:bodyPr/>
          <a:lstStyle/>
          <a:p>
            <a:r>
              <a:rPr lang="nl-NL" dirty="0"/>
              <a:t>Herhaling fotosynthese</a:t>
            </a:r>
          </a:p>
          <a:p>
            <a:r>
              <a:rPr lang="nl-NL" dirty="0"/>
              <a:t>Verdeling van assimilaten</a:t>
            </a:r>
          </a:p>
          <a:p>
            <a:r>
              <a:rPr lang="nl-NL" dirty="0"/>
              <a:t>Sink sterkte</a:t>
            </a:r>
          </a:p>
          <a:p>
            <a:r>
              <a:rPr lang="nl-NL" dirty="0"/>
              <a:t>Assimilatenverdeling</a:t>
            </a:r>
          </a:p>
          <a:p>
            <a:r>
              <a:rPr lang="nl-NL" dirty="0"/>
              <a:t>Opslag van assimilaten</a:t>
            </a:r>
          </a:p>
          <a:p>
            <a:r>
              <a:rPr lang="nl-NL" dirty="0"/>
              <a:t>Assimilaten verdeling bij boomteelt</a:t>
            </a:r>
          </a:p>
          <a:p>
            <a:endParaRPr lang="nl-NL" dirty="0"/>
          </a:p>
          <a:p>
            <a:endParaRPr lang="nl-NL" dirty="0"/>
          </a:p>
          <a:p>
            <a:endParaRPr lang="nl-NL" dirty="0"/>
          </a:p>
          <a:p>
            <a:endParaRPr lang="nl-NL" dirty="0"/>
          </a:p>
          <a:p>
            <a:endParaRPr lang="nl-NL" dirty="0"/>
          </a:p>
        </p:txBody>
      </p:sp>
      <p:pic>
        <p:nvPicPr>
          <p:cNvPr id="3" name="Afbeelding 2">
            <a:extLst>
              <a:ext uri="{FF2B5EF4-FFF2-40B4-BE49-F238E27FC236}">
                <a16:creationId xmlns:a16="http://schemas.microsoft.com/office/drawing/2014/main" id="{236138A4-7B14-738B-1B60-0B6DBCEBA8C7}"/>
              </a:ext>
            </a:extLst>
          </p:cNvPr>
          <p:cNvPicPr>
            <a:picLocks noChangeAspect="1"/>
          </p:cNvPicPr>
          <p:nvPr/>
        </p:nvPicPr>
        <p:blipFill>
          <a:blip r:embed="rId3"/>
          <a:stretch>
            <a:fillRect/>
          </a:stretch>
        </p:blipFill>
        <p:spPr>
          <a:xfrm>
            <a:off x="2769267" y="4302050"/>
            <a:ext cx="3881700" cy="2248456"/>
          </a:xfrm>
          <a:prstGeom prst="rect">
            <a:avLst/>
          </a:prstGeom>
        </p:spPr>
      </p:pic>
    </p:spTree>
    <p:extLst>
      <p:ext uri="{BB962C8B-B14F-4D97-AF65-F5344CB8AC3E}">
        <p14:creationId xmlns:p14="http://schemas.microsoft.com/office/powerpoint/2010/main" val="365854149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Lichtreactie</a:t>
            </a:r>
          </a:p>
        </p:txBody>
      </p:sp>
      <p:pic>
        <p:nvPicPr>
          <p:cNvPr id="2" name="Tijdelijke aanduiding voor inhoud 1">
            <a:extLst>
              <a:ext uri="{FF2B5EF4-FFF2-40B4-BE49-F238E27FC236}">
                <a16:creationId xmlns:a16="http://schemas.microsoft.com/office/drawing/2014/main" id="{61F05F15-0773-48A8-87A8-32C10B3DFDFA}"/>
              </a:ext>
            </a:extLst>
          </p:cNvPr>
          <p:cNvPicPr>
            <a:picLocks noGrp="1" noChangeAspect="1"/>
          </p:cNvPicPr>
          <p:nvPr>
            <p:ph idx="1"/>
          </p:nvPr>
        </p:nvPicPr>
        <p:blipFill>
          <a:blip r:embed="rId3"/>
          <a:stretch>
            <a:fillRect/>
          </a:stretch>
        </p:blipFill>
        <p:spPr>
          <a:xfrm>
            <a:off x="1079224" y="1952177"/>
            <a:ext cx="7443674" cy="4644342"/>
          </a:xfrm>
          <a:prstGeom prst="rect">
            <a:avLst/>
          </a:prstGeom>
        </p:spPr>
      </p:pic>
      <p:sp>
        <p:nvSpPr>
          <p:cNvPr id="3" name="Ovaal 2">
            <a:extLst>
              <a:ext uri="{FF2B5EF4-FFF2-40B4-BE49-F238E27FC236}">
                <a16:creationId xmlns:a16="http://schemas.microsoft.com/office/drawing/2014/main" id="{A2A17A68-B759-964E-7271-FEC8FBEA99CE}"/>
              </a:ext>
            </a:extLst>
          </p:cNvPr>
          <p:cNvSpPr/>
          <p:nvPr/>
        </p:nvSpPr>
        <p:spPr>
          <a:xfrm>
            <a:off x="2295330" y="4711960"/>
            <a:ext cx="1026367" cy="485191"/>
          </a:xfrm>
          <a:prstGeom prst="ellipse">
            <a:avLst/>
          </a:prstGeom>
          <a:solidFill>
            <a:srgbClr val="E7E7DF"/>
          </a:solidFill>
          <a:ln>
            <a:solidFill>
              <a:srgbClr val="E7E7D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ln>
                <a:solidFill>
                  <a:srgbClr val="E7E7DF"/>
                </a:solidFill>
              </a:ln>
              <a:solidFill>
                <a:schemeClr val="bg2"/>
              </a:solidFill>
            </a:endParaRPr>
          </a:p>
        </p:txBody>
      </p:sp>
    </p:spTree>
    <p:extLst>
      <p:ext uri="{BB962C8B-B14F-4D97-AF65-F5344CB8AC3E}">
        <p14:creationId xmlns:p14="http://schemas.microsoft.com/office/powerpoint/2010/main" val="240174729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r>
              <a:rPr lang="nl-NL" altLang="nl-NL" dirty="0"/>
              <a:t>Donkerreactie (Calvincyclus)</a:t>
            </a:r>
            <a:endParaRPr lang="nl-NL" altLang="nl-NL" b="1" dirty="0"/>
          </a:p>
        </p:txBody>
      </p:sp>
      <p:pic>
        <p:nvPicPr>
          <p:cNvPr id="2" name="Tijdelijke aanduiding voor inhoud 1">
            <a:extLst>
              <a:ext uri="{FF2B5EF4-FFF2-40B4-BE49-F238E27FC236}">
                <a16:creationId xmlns:a16="http://schemas.microsoft.com/office/drawing/2014/main" id="{0FE21851-1178-4A17-910C-1D1F65E84349}"/>
              </a:ext>
            </a:extLst>
          </p:cNvPr>
          <p:cNvPicPr>
            <a:picLocks noGrp="1" noChangeAspect="1"/>
          </p:cNvPicPr>
          <p:nvPr>
            <p:ph idx="1"/>
          </p:nvPr>
        </p:nvPicPr>
        <p:blipFill>
          <a:blip r:embed="rId3"/>
          <a:stretch>
            <a:fillRect/>
          </a:stretch>
        </p:blipFill>
        <p:spPr>
          <a:xfrm>
            <a:off x="906971" y="1692802"/>
            <a:ext cx="6651625" cy="4415072"/>
          </a:xfrm>
          <a:prstGeom prst="rect">
            <a:avLst/>
          </a:prstGeom>
        </p:spPr>
      </p:pic>
      <p:sp>
        <p:nvSpPr>
          <p:cNvPr id="3" name="Ovaal 2">
            <a:extLst>
              <a:ext uri="{FF2B5EF4-FFF2-40B4-BE49-F238E27FC236}">
                <a16:creationId xmlns:a16="http://schemas.microsoft.com/office/drawing/2014/main" id="{35A2A234-1792-06FF-A09C-92C189DD9AE6}"/>
              </a:ext>
            </a:extLst>
          </p:cNvPr>
          <p:cNvSpPr/>
          <p:nvPr/>
        </p:nvSpPr>
        <p:spPr>
          <a:xfrm>
            <a:off x="1782147" y="4320073"/>
            <a:ext cx="961053" cy="466531"/>
          </a:xfrm>
          <a:prstGeom prst="ellipse">
            <a:avLst/>
          </a:prstGeom>
          <a:solidFill>
            <a:srgbClr val="E7E7DF"/>
          </a:solidFill>
          <a:ln>
            <a:solidFill>
              <a:srgbClr val="E7E7D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96366187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C0C6B0-867A-41E5-BEBB-4706291D1DF3}"/>
              </a:ext>
            </a:extLst>
          </p:cNvPr>
          <p:cNvSpPr>
            <a:spLocks noGrp="1"/>
          </p:cNvSpPr>
          <p:nvPr>
            <p:ph type="title"/>
          </p:nvPr>
        </p:nvSpPr>
        <p:spPr/>
        <p:txBody>
          <a:bodyPr>
            <a:normAutofit/>
          </a:bodyPr>
          <a:lstStyle/>
          <a:p>
            <a:r>
              <a:rPr lang="nl-NL" dirty="0"/>
              <a:t>Verdeling van suikers/assimilaten</a:t>
            </a:r>
          </a:p>
        </p:txBody>
      </p:sp>
      <p:sp>
        <p:nvSpPr>
          <p:cNvPr id="3" name="Tijdelijke aanduiding voor inhoud 2">
            <a:extLst>
              <a:ext uri="{FF2B5EF4-FFF2-40B4-BE49-F238E27FC236}">
                <a16:creationId xmlns:a16="http://schemas.microsoft.com/office/drawing/2014/main" id="{EFC08565-A60F-4138-B358-6D24516AF88E}"/>
              </a:ext>
            </a:extLst>
          </p:cNvPr>
          <p:cNvSpPr>
            <a:spLocks noGrp="1"/>
          </p:cNvSpPr>
          <p:nvPr>
            <p:ph idx="1"/>
          </p:nvPr>
        </p:nvSpPr>
        <p:spPr>
          <a:xfrm>
            <a:off x="756000" y="1736389"/>
            <a:ext cx="7740000" cy="4351338"/>
          </a:xfrm>
        </p:spPr>
        <p:txBody>
          <a:bodyPr/>
          <a:lstStyle/>
          <a:p>
            <a:pPr indent="0">
              <a:buNone/>
            </a:pPr>
            <a:r>
              <a:rPr lang="nl-NL" dirty="0"/>
              <a:t>Assimilatenverdeling in een plant verwijst naar hoe de plant suikers (of assimilaten), die door fotosynthese worden geproduceerd, verdeelt en gebruikt.</a:t>
            </a:r>
          </a:p>
          <a:p>
            <a:pPr indent="0">
              <a:buNone/>
            </a:pPr>
            <a:endParaRPr lang="nl-NL" dirty="0"/>
          </a:p>
          <a:p>
            <a:pPr indent="0">
              <a:buNone/>
            </a:pPr>
            <a:endParaRPr lang="nl-NL" dirty="0"/>
          </a:p>
          <a:p>
            <a:pPr indent="0">
              <a:buNone/>
            </a:pPr>
            <a:r>
              <a:rPr lang="nl-NL" dirty="0"/>
              <a:t>Assimilaten worden in de bladeren aangemaakt en via de bastvaten (floëem) naar andere delen van de plant getransporteerd (dit kan omhoog en omlaag in de plant)</a:t>
            </a:r>
          </a:p>
          <a:p>
            <a:pPr indent="0">
              <a:buNone/>
            </a:pPr>
            <a:endParaRPr lang="nl-NL" dirty="0"/>
          </a:p>
          <a:p>
            <a:pPr indent="0">
              <a:buNone/>
            </a:pPr>
            <a:endParaRPr lang="nl-NL" dirty="0"/>
          </a:p>
        </p:txBody>
      </p:sp>
      <p:pic>
        <p:nvPicPr>
          <p:cNvPr id="1026" name="Picture 2" descr="Zoveel suikerklontjes krijgen we per dag binnen (en zo schadelijk is dat)">
            <a:extLst>
              <a:ext uri="{FF2B5EF4-FFF2-40B4-BE49-F238E27FC236}">
                <a16:creationId xmlns:a16="http://schemas.microsoft.com/office/drawing/2014/main" id="{1AA2F1A2-0DB9-4A05-8028-0079A286C2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51488" y="4962182"/>
            <a:ext cx="2905125" cy="1571625"/>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a:extLst>
              <a:ext uri="{FF2B5EF4-FFF2-40B4-BE49-F238E27FC236}">
                <a16:creationId xmlns:a16="http://schemas.microsoft.com/office/drawing/2014/main" id="{9BE28D53-1E25-96DD-EF6A-2D740CBAF843}"/>
              </a:ext>
            </a:extLst>
          </p:cNvPr>
          <p:cNvPicPr>
            <a:picLocks noChangeAspect="1"/>
          </p:cNvPicPr>
          <p:nvPr/>
        </p:nvPicPr>
        <p:blipFill>
          <a:blip r:embed="rId3"/>
          <a:stretch>
            <a:fillRect/>
          </a:stretch>
        </p:blipFill>
        <p:spPr>
          <a:xfrm>
            <a:off x="938194" y="4962182"/>
            <a:ext cx="5725324" cy="1114581"/>
          </a:xfrm>
          <a:prstGeom prst="rect">
            <a:avLst/>
          </a:prstGeom>
        </p:spPr>
      </p:pic>
    </p:spTree>
    <p:extLst>
      <p:ext uri="{BB962C8B-B14F-4D97-AF65-F5344CB8AC3E}">
        <p14:creationId xmlns:p14="http://schemas.microsoft.com/office/powerpoint/2010/main" val="2853434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85445C-E9E3-52DF-FE60-043CCE40B23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0BDD8CE-B88B-AF3F-D7DB-6EEFB790B215}"/>
              </a:ext>
            </a:extLst>
          </p:cNvPr>
          <p:cNvSpPr>
            <a:spLocks noGrp="1"/>
          </p:cNvSpPr>
          <p:nvPr>
            <p:ph type="title"/>
          </p:nvPr>
        </p:nvSpPr>
        <p:spPr>
          <a:xfrm>
            <a:off x="568960" y="576000"/>
            <a:ext cx="11440160" cy="1080000"/>
          </a:xfrm>
        </p:spPr>
        <p:txBody>
          <a:bodyPr>
            <a:normAutofit fontScale="90000"/>
          </a:bodyPr>
          <a:lstStyle/>
          <a:p>
            <a:r>
              <a:rPr lang="nl-NL" dirty="0"/>
              <a:t>Belangrijke aspecten van assimilatenverdeling</a:t>
            </a:r>
          </a:p>
        </p:txBody>
      </p:sp>
      <p:sp>
        <p:nvSpPr>
          <p:cNvPr id="3" name="Tijdelijke aanduiding voor inhoud 2">
            <a:extLst>
              <a:ext uri="{FF2B5EF4-FFF2-40B4-BE49-F238E27FC236}">
                <a16:creationId xmlns:a16="http://schemas.microsoft.com/office/drawing/2014/main" id="{17DE2B46-B13D-5152-BB8D-9D74ED72A51A}"/>
              </a:ext>
            </a:extLst>
          </p:cNvPr>
          <p:cNvSpPr>
            <a:spLocks noGrp="1"/>
          </p:cNvSpPr>
          <p:nvPr>
            <p:ph idx="1"/>
          </p:nvPr>
        </p:nvSpPr>
        <p:spPr>
          <a:xfrm>
            <a:off x="756000" y="1736389"/>
            <a:ext cx="7740000" cy="4351338"/>
          </a:xfrm>
        </p:spPr>
        <p:txBody>
          <a:bodyPr/>
          <a:lstStyle/>
          <a:p>
            <a:pPr indent="0">
              <a:buNone/>
            </a:pPr>
            <a:r>
              <a:rPr lang="nl-NL" b="1" dirty="0"/>
              <a:t>Bronnen en </a:t>
            </a:r>
            <a:r>
              <a:rPr lang="nl-NL" b="1" dirty="0" err="1"/>
              <a:t>Sink</a:t>
            </a:r>
            <a:r>
              <a:rPr lang="nl-NL" b="1" dirty="0"/>
              <a:t>-organen (Source-</a:t>
            </a:r>
            <a:r>
              <a:rPr lang="nl-NL" b="1" dirty="0" err="1"/>
              <a:t>Sink</a:t>
            </a:r>
            <a:r>
              <a:rPr lang="nl-NL" b="1" dirty="0"/>
              <a:t>-relatie)</a:t>
            </a:r>
          </a:p>
          <a:p>
            <a:pPr indent="0">
              <a:buNone/>
            </a:pPr>
            <a:endParaRPr lang="nl-NL" dirty="0"/>
          </a:p>
          <a:p>
            <a:pPr marL="342900" indent="-342900"/>
            <a:r>
              <a:rPr lang="nl-NL" b="1" dirty="0"/>
              <a:t>Source (Bronnen):</a:t>
            </a:r>
            <a:r>
              <a:rPr lang="nl-NL" dirty="0"/>
              <a:t> </a:t>
            </a:r>
            <a:br>
              <a:rPr lang="nl-NL" dirty="0"/>
            </a:br>
            <a:r>
              <a:rPr lang="nl-NL" dirty="0"/>
              <a:t>Dit zijn de delen van de plant die suikers produceren, zoals volgroeide bladeren.</a:t>
            </a:r>
          </a:p>
          <a:p>
            <a:pPr marL="342900" indent="-342900"/>
            <a:endParaRPr lang="nl-NL" dirty="0"/>
          </a:p>
          <a:p>
            <a:pPr marL="342900" indent="-342900"/>
            <a:r>
              <a:rPr lang="nl-NL" b="1" dirty="0"/>
              <a:t>Sink (Afzetplaatsen):</a:t>
            </a:r>
            <a:r>
              <a:rPr lang="nl-NL" dirty="0"/>
              <a:t> </a:t>
            </a:r>
            <a:br>
              <a:rPr lang="nl-NL" dirty="0"/>
            </a:br>
            <a:r>
              <a:rPr lang="nl-NL" dirty="0"/>
              <a:t>Dit zijn de delen van de plant die suikers gebruiken of opslaan, zoals jonge bladeren, vruchten, zaden, wortels en stengels.</a:t>
            </a:r>
          </a:p>
        </p:txBody>
      </p:sp>
      <p:pic>
        <p:nvPicPr>
          <p:cNvPr id="1026" name="Picture 2" descr="Zoveel suikerklontjes krijgen we per dag binnen (en zo schadelijk is dat)">
            <a:extLst>
              <a:ext uri="{FF2B5EF4-FFF2-40B4-BE49-F238E27FC236}">
                <a16:creationId xmlns:a16="http://schemas.microsoft.com/office/drawing/2014/main" id="{788D33F5-CA75-5DE7-75F7-E845C0DE9E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51488" y="4962182"/>
            <a:ext cx="2905125" cy="1571625"/>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a:extLst>
              <a:ext uri="{FF2B5EF4-FFF2-40B4-BE49-F238E27FC236}">
                <a16:creationId xmlns:a16="http://schemas.microsoft.com/office/drawing/2014/main" id="{5E992B38-0A2A-E736-0337-A8EE4811C004}"/>
              </a:ext>
            </a:extLst>
          </p:cNvPr>
          <p:cNvPicPr>
            <a:picLocks noChangeAspect="1"/>
          </p:cNvPicPr>
          <p:nvPr/>
        </p:nvPicPr>
        <p:blipFill>
          <a:blip r:embed="rId3"/>
          <a:stretch>
            <a:fillRect/>
          </a:stretch>
        </p:blipFill>
        <p:spPr>
          <a:xfrm>
            <a:off x="8537981" y="1199072"/>
            <a:ext cx="3471139" cy="2004941"/>
          </a:xfrm>
          <a:prstGeom prst="rect">
            <a:avLst/>
          </a:prstGeom>
        </p:spPr>
      </p:pic>
    </p:spTree>
    <p:extLst>
      <p:ext uri="{BB962C8B-B14F-4D97-AF65-F5344CB8AC3E}">
        <p14:creationId xmlns:p14="http://schemas.microsoft.com/office/powerpoint/2010/main" val="1776946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EFA40-AE3C-4F7E-4E1F-077EBCA61F8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DBD8612-5CDA-DE68-F4BB-9D847D6BDC9E}"/>
              </a:ext>
            </a:extLst>
          </p:cNvPr>
          <p:cNvSpPr>
            <a:spLocks noGrp="1"/>
          </p:cNvSpPr>
          <p:nvPr>
            <p:ph type="title"/>
          </p:nvPr>
        </p:nvSpPr>
        <p:spPr>
          <a:xfrm>
            <a:off x="568960" y="576000"/>
            <a:ext cx="11440160" cy="1080000"/>
          </a:xfrm>
        </p:spPr>
        <p:txBody>
          <a:bodyPr>
            <a:normAutofit fontScale="90000"/>
          </a:bodyPr>
          <a:lstStyle/>
          <a:p>
            <a:r>
              <a:rPr lang="nl-NL" dirty="0"/>
              <a:t>Belangrijke aspecten van assimilatenverdeling</a:t>
            </a:r>
          </a:p>
        </p:txBody>
      </p:sp>
      <p:sp>
        <p:nvSpPr>
          <p:cNvPr id="3" name="Tijdelijke aanduiding voor inhoud 2">
            <a:extLst>
              <a:ext uri="{FF2B5EF4-FFF2-40B4-BE49-F238E27FC236}">
                <a16:creationId xmlns:a16="http://schemas.microsoft.com/office/drawing/2014/main" id="{617FA7C0-A7A6-94E5-292A-AD5A5372A1EB}"/>
              </a:ext>
            </a:extLst>
          </p:cNvPr>
          <p:cNvSpPr>
            <a:spLocks noGrp="1"/>
          </p:cNvSpPr>
          <p:nvPr>
            <p:ph idx="1"/>
          </p:nvPr>
        </p:nvSpPr>
        <p:spPr>
          <a:xfrm>
            <a:off x="756000" y="1736389"/>
            <a:ext cx="7740000" cy="4351338"/>
          </a:xfrm>
        </p:spPr>
        <p:txBody>
          <a:bodyPr/>
          <a:lstStyle/>
          <a:p>
            <a:pPr indent="0">
              <a:buNone/>
            </a:pPr>
            <a:r>
              <a:rPr lang="nl-NL" dirty="0"/>
              <a:t>Assimilaten stromen van bronnen naar </a:t>
            </a:r>
            <a:r>
              <a:rPr lang="nl-NL" dirty="0" err="1"/>
              <a:t>sink</a:t>
            </a:r>
            <a:r>
              <a:rPr lang="nl-NL" dirty="0"/>
              <a:t>-organen op basis van vraag en aanbod. </a:t>
            </a:r>
          </a:p>
          <a:p>
            <a:pPr indent="0">
              <a:buNone/>
            </a:pPr>
            <a:endParaRPr lang="nl-NL" dirty="0"/>
          </a:p>
          <a:p>
            <a:pPr indent="0">
              <a:buNone/>
            </a:pPr>
            <a:r>
              <a:rPr lang="nl-NL" dirty="0"/>
              <a:t>Tijdens vruchtzetting gaan er veel assimilaten naar de vruchten, </a:t>
            </a:r>
          </a:p>
          <a:p>
            <a:pPr indent="0">
              <a:buNone/>
            </a:pPr>
            <a:endParaRPr lang="nl-NL" dirty="0"/>
          </a:p>
          <a:p>
            <a:pPr indent="0">
              <a:buNone/>
            </a:pPr>
            <a:r>
              <a:rPr lang="nl-NL" dirty="0"/>
              <a:t>terwijl in een jonge plant vooral wortel- en bladgroei wordt gestimuleerd..</a:t>
            </a:r>
          </a:p>
        </p:txBody>
      </p:sp>
      <p:pic>
        <p:nvPicPr>
          <p:cNvPr id="5" name="Afbeelding 4">
            <a:extLst>
              <a:ext uri="{FF2B5EF4-FFF2-40B4-BE49-F238E27FC236}">
                <a16:creationId xmlns:a16="http://schemas.microsoft.com/office/drawing/2014/main" id="{8D7BBD13-5947-2068-388D-99E97D6BD849}"/>
              </a:ext>
            </a:extLst>
          </p:cNvPr>
          <p:cNvPicPr>
            <a:picLocks noChangeAspect="1"/>
          </p:cNvPicPr>
          <p:nvPr/>
        </p:nvPicPr>
        <p:blipFill>
          <a:blip r:embed="rId2"/>
          <a:stretch>
            <a:fillRect/>
          </a:stretch>
        </p:blipFill>
        <p:spPr>
          <a:xfrm>
            <a:off x="9043603" y="1226919"/>
            <a:ext cx="2965517" cy="2082172"/>
          </a:xfrm>
          <a:prstGeom prst="rect">
            <a:avLst/>
          </a:prstGeom>
        </p:spPr>
      </p:pic>
      <p:pic>
        <p:nvPicPr>
          <p:cNvPr id="7" name="Afbeelding 6">
            <a:extLst>
              <a:ext uri="{FF2B5EF4-FFF2-40B4-BE49-F238E27FC236}">
                <a16:creationId xmlns:a16="http://schemas.microsoft.com/office/drawing/2014/main" id="{FC07A16E-2C3E-B088-B475-BC93E58B9362}"/>
              </a:ext>
            </a:extLst>
          </p:cNvPr>
          <p:cNvPicPr>
            <a:picLocks noChangeAspect="1"/>
          </p:cNvPicPr>
          <p:nvPr/>
        </p:nvPicPr>
        <p:blipFill>
          <a:blip r:embed="rId3"/>
          <a:stretch>
            <a:fillRect/>
          </a:stretch>
        </p:blipFill>
        <p:spPr>
          <a:xfrm>
            <a:off x="8608879" y="4198504"/>
            <a:ext cx="3400241" cy="2337178"/>
          </a:xfrm>
          <a:prstGeom prst="rect">
            <a:avLst/>
          </a:prstGeom>
        </p:spPr>
      </p:pic>
    </p:spTree>
    <p:extLst>
      <p:ext uri="{BB962C8B-B14F-4D97-AF65-F5344CB8AC3E}">
        <p14:creationId xmlns:p14="http://schemas.microsoft.com/office/powerpoint/2010/main" val="182738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692FF59-610F-42AF-BAD8-C269284BDE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CCA19EB-BADE-474A-91BD-35E5F319F469}">
  <ds:schemaRefs>
    <ds:schemaRef ds:uri="http://schemas.microsoft.com/office/2006/documentManagement/types"/>
    <ds:schemaRef ds:uri="http://purl.org/dc/dcmitype/"/>
    <ds:schemaRef ds:uri="http://schemas.openxmlformats.org/package/2006/metadata/core-properties"/>
    <ds:schemaRef ds:uri="http://purl.org/dc/terms/"/>
    <ds:schemaRef ds:uri="521c7c86-cc27-4cef-8605-4ebb03422227"/>
    <ds:schemaRef ds:uri="http://purl.org/dc/elements/1.1/"/>
    <ds:schemaRef ds:uri="http://schemas.microsoft.com/office/infopath/2007/PartnerControls"/>
    <ds:schemaRef ds:uri="88fa185b-b6f4-4426-890a-edc6532e8d4f"/>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1411434F-F084-4432-98AC-FC021F046F6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1870</TotalTime>
  <Words>1453</Words>
  <Application>Microsoft Office PowerPoint</Application>
  <PresentationFormat>Breedbeeld</PresentationFormat>
  <Paragraphs>208</Paragraphs>
  <Slides>31</Slides>
  <Notes>5</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31</vt:i4>
      </vt:variant>
    </vt:vector>
  </HeadingPairs>
  <TitlesOfParts>
    <vt:vector size="34" baseType="lpstr">
      <vt:lpstr>Arial</vt:lpstr>
      <vt:lpstr>Calibri</vt:lpstr>
      <vt:lpstr>Kantoorthema</vt:lpstr>
      <vt:lpstr>PowerPoint-presentatie</vt:lpstr>
      <vt:lpstr>Aftrap</vt:lpstr>
      <vt:lpstr>Blok 3</vt:lpstr>
      <vt:lpstr>Les 5 verdeling assimilaten</vt:lpstr>
      <vt:lpstr>Lichtreactie</vt:lpstr>
      <vt:lpstr>Donkerreactie (Calvincyclus)</vt:lpstr>
      <vt:lpstr>Verdeling van suikers/assimilaten</vt:lpstr>
      <vt:lpstr>Belangrijke aspecten van assimilatenverdeling</vt:lpstr>
      <vt:lpstr>Belangrijke aspecten van assimilatenverdeling</vt:lpstr>
      <vt:lpstr>Transport van assimilaten via het Floëem</vt:lpstr>
      <vt:lpstr>Invloed van groeiomstandigheden op assimilaten transport</vt:lpstr>
      <vt:lpstr>Sinksterkte</vt:lpstr>
      <vt:lpstr>Sinksterkte</vt:lpstr>
      <vt:lpstr>Verdeling van assimilaten</vt:lpstr>
      <vt:lpstr>Verdeling van suikers</vt:lpstr>
      <vt:lpstr>Sinksterkte</vt:lpstr>
      <vt:lpstr>Sinksterkte</vt:lpstr>
      <vt:lpstr>Sinksterkte</vt:lpstr>
      <vt:lpstr>Opslag van Assimilaten</vt:lpstr>
      <vt:lpstr>Assimilatenverdeling bij boomteeltgewassen</vt:lpstr>
      <vt:lpstr>Assimilatenverdeling bij boomteeltgewassen</vt:lpstr>
      <vt:lpstr>Assimilatenverdeling bij boomteeltgewassen</vt:lpstr>
      <vt:lpstr>Assimilatenverdeling bij boomteeltgewassen</vt:lpstr>
      <vt:lpstr>Assimilatenverdeling bij boomteeltgewassen</vt:lpstr>
      <vt:lpstr>Assimilatenverdeling bij boomteeltgewassen</vt:lpstr>
      <vt:lpstr>Source-Sink-relaties in boomteeltgewassen</vt:lpstr>
      <vt:lpstr>Source-Sink  in boomteeltgewassen</vt:lpstr>
      <vt:lpstr>Snoeien &amp; Source-Sink-balans bij boomteelt</vt:lpstr>
      <vt:lpstr>Vragen niveau 2,3 en 4</vt:lpstr>
      <vt:lpstr>Vragen niveau 4</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191</cp:revision>
  <dcterms:created xsi:type="dcterms:W3CDTF">2020-11-10T08:38:03Z</dcterms:created>
  <dcterms:modified xsi:type="dcterms:W3CDTF">2025-02-13T18:28:50Z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