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28"/>
  </p:notesMasterIdLst>
  <p:handoutMasterIdLst>
    <p:handoutMasterId r:id="rId29"/>
  </p:handoutMasterIdLst>
  <p:sldIdLst>
    <p:sldId id="256" r:id="rId5"/>
    <p:sldId id="274" r:id="rId6"/>
    <p:sldId id="389" r:id="rId7"/>
    <p:sldId id="423" r:id="rId8"/>
    <p:sldId id="402" r:id="rId9"/>
    <p:sldId id="437" r:id="rId10"/>
    <p:sldId id="301" r:id="rId11"/>
    <p:sldId id="424" r:id="rId12"/>
    <p:sldId id="425" r:id="rId13"/>
    <p:sldId id="426" r:id="rId14"/>
    <p:sldId id="428" r:id="rId15"/>
    <p:sldId id="427" r:id="rId16"/>
    <p:sldId id="450" r:id="rId17"/>
    <p:sldId id="449" r:id="rId18"/>
    <p:sldId id="452" r:id="rId19"/>
    <p:sldId id="451" r:id="rId20"/>
    <p:sldId id="453" r:id="rId21"/>
    <p:sldId id="454" r:id="rId22"/>
    <p:sldId id="431" r:id="rId23"/>
    <p:sldId id="447" r:id="rId24"/>
    <p:sldId id="455" r:id="rId25"/>
    <p:sldId id="456" r:id="rId26"/>
    <p:sldId id="420" r:id="rId27"/>
  </p:sldIdLst>
  <p:sldSz cx="12192000" cy="6858000"/>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6125620E-8C22-45CF-8A11-F1F2E62ADB58}" v="22" dt="2025-01-09T15:27:10.816"/>
  </p1510:revLst>
</p1510:revInfo>
</file>

<file path=ppt/tableStyles.xml><?xml version="1.0" encoding="utf-8"?>
<a:tblStyleLst xmlns:a="http://schemas.openxmlformats.org/drawingml/2006/main" def="{5C22544A-7EE6-4342-B048-85BDC9FD1C3A}">
  <a:tblStyle styleId="{5C22544A-7EE6-4342-B048-85BDC9FD1C3A}" styleName="Stijl, gemiddeld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94660"/>
  </p:normalViewPr>
  <p:slideViewPr>
    <p:cSldViewPr snapToGrid="0">
      <p:cViewPr varScale="1">
        <p:scale>
          <a:sx n="105" d="100"/>
          <a:sy n="105" d="100"/>
        </p:scale>
        <p:origin x="270" y="96"/>
      </p:cViewPr>
      <p:guideLst/>
    </p:cSldViewPr>
  </p:slideViewPr>
  <p:notesTextViewPr>
    <p:cViewPr>
      <p:scale>
        <a:sx n="1" d="1"/>
        <a:sy n="1" d="1"/>
      </p:scale>
      <p:origin x="0" y="0"/>
    </p:cViewPr>
  </p:notesTextViewPr>
  <p:notesViewPr>
    <p:cSldViewPr snapToGrid="0">
      <p:cViewPr varScale="1">
        <p:scale>
          <a:sx n="98" d="100"/>
          <a:sy n="98" d="100"/>
        </p:scale>
        <p:origin x="3516" y="78"/>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34" Type="http://schemas.microsoft.com/office/2016/11/relationships/changesInfo" Target="changesInfos/changesInfo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handoutMaster" Target="handoutMasters/handoutMaster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notesMaster" Target="notesMasters/notesMaster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presProps" Target="presProps.xml"/><Relationship Id="rId35" Type="http://schemas.microsoft.com/office/2015/10/relationships/revisionInfo" Target="revisionInfo.xml"/><Relationship Id="rId8" Type="http://schemas.openxmlformats.org/officeDocument/2006/relationships/slide" Target="slides/slide4.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Gé Verbeek" userId="20d2065d-8055-4a68-a463-00777506795f" providerId="ADAL" clId="{6125620E-8C22-45CF-8A11-F1F2E62ADB58}"/>
    <pc:docChg chg="undo custSel modSld">
      <pc:chgData name="Gé Verbeek" userId="20d2065d-8055-4a68-a463-00777506795f" providerId="ADAL" clId="{6125620E-8C22-45CF-8A11-F1F2E62ADB58}" dt="2025-01-09T15:27:10.816" v="344"/>
      <pc:docMkLst>
        <pc:docMk/>
      </pc:docMkLst>
      <pc:sldChg chg="modSp mod">
        <pc:chgData name="Gé Verbeek" userId="20d2065d-8055-4a68-a463-00777506795f" providerId="ADAL" clId="{6125620E-8C22-45CF-8A11-F1F2E62ADB58}" dt="2025-01-09T15:20:36.741" v="236" actId="6549"/>
        <pc:sldMkLst>
          <pc:docMk/>
          <pc:sldMk cId="2852106234" sldId="389"/>
        </pc:sldMkLst>
        <pc:spChg chg="mod">
          <ac:chgData name="Gé Verbeek" userId="20d2065d-8055-4a68-a463-00777506795f" providerId="ADAL" clId="{6125620E-8C22-45CF-8A11-F1F2E62ADB58}" dt="2025-01-09T15:20:36.741" v="236" actId="6549"/>
          <ac:spMkLst>
            <pc:docMk/>
            <pc:sldMk cId="2852106234" sldId="389"/>
            <ac:spMk id="4" creationId="{BE5E9AAC-8AFC-4CA9-B89F-13D11A0216BE}"/>
          </ac:spMkLst>
        </pc:spChg>
      </pc:sldChg>
      <pc:sldChg chg="modSp mod">
        <pc:chgData name="Gé Verbeek" userId="20d2065d-8055-4a68-a463-00777506795f" providerId="ADAL" clId="{6125620E-8C22-45CF-8A11-F1F2E62ADB58}" dt="2025-01-09T15:22:37.001" v="318" actId="20577"/>
        <pc:sldMkLst>
          <pc:docMk/>
          <pc:sldMk cId="4019818321" sldId="423"/>
        </pc:sldMkLst>
        <pc:spChg chg="mod">
          <ac:chgData name="Gé Verbeek" userId="20d2065d-8055-4a68-a463-00777506795f" providerId="ADAL" clId="{6125620E-8C22-45CF-8A11-F1F2E62ADB58}" dt="2025-01-09T15:22:37.001" v="318" actId="20577"/>
          <ac:spMkLst>
            <pc:docMk/>
            <pc:sldMk cId="4019818321" sldId="423"/>
            <ac:spMk id="4" creationId="{BE5E9AAC-8AFC-4CA9-B89F-13D11A0216BE}"/>
          </ac:spMkLst>
        </pc:spChg>
      </pc:sldChg>
      <pc:sldChg chg="addSp delSp modSp mod">
        <pc:chgData name="Gé Verbeek" userId="20d2065d-8055-4a68-a463-00777506795f" providerId="ADAL" clId="{6125620E-8C22-45CF-8A11-F1F2E62ADB58}" dt="2025-01-09T15:10:58.208" v="5" actId="1076"/>
        <pc:sldMkLst>
          <pc:docMk/>
          <pc:sldMk cId="2918879990" sldId="425"/>
        </pc:sldMkLst>
        <pc:picChg chg="del">
          <ac:chgData name="Gé Verbeek" userId="20d2065d-8055-4a68-a463-00777506795f" providerId="ADAL" clId="{6125620E-8C22-45CF-8A11-F1F2E62ADB58}" dt="2025-01-09T15:10:51.455" v="3" actId="478"/>
          <ac:picMkLst>
            <pc:docMk/>
            <pc:sldMk cId="2918879990" sldId="425"/>
            <ac:picMk id="5" creationId="{BE328A8D-7BD9-4A50-9E91-6C33F3078A0A}"/>
          </ac:picMkLst>
        </pc:picChg>
        <pc:picChg chg="add mod">
          <ac:chgData name="Gé Verbeek" userId="20d2065d-8055-4a68-a463-00777506795f" providerId="ADAL" clId="{6125620E-8C22-45CF-8A11-F1F2E62ADB58}" dt="2025-01-09T15:10:58.208" v="5" actId="1076"/>
          <ac:picMkLst>
            <pc:docMk/>
            <pc:sldMk cId="2918879990" sldId="425"/>
            <ac:picMk id="7" creationId="{213B7821-E32F-B427-151F-57F6E79A99B4}"/>
          </ac:picMkLst>
        </pc:picChg>
      </pc:sldChg>
      <pc:sldChg chg="addSp modSp mod modAnim">
        <pc:chgData name="Gé Verbeek" userId="20d2065d-8055-4a68-a463-00777506795f" providerId="ADAL" clId="{6125620E-8C22-45CF-8A11-F1F2E62ADB58}" dt="2025-01-09T15:23:36.435" v="324"/>
        <pc:sldMkLst>
          <pc:docMk/>
          <pc:sldMk cId="1843440563" sldId="449"/>
        </pc:sldMkLst>
        <pc:picChg chg="add mod">
          <ac:chgData name="Gé Verbeek" userId="20d2065d-8055-4a68-a463-00777506795f" providerId="ADAL" clId="{6125620E-8C22-45CF-8A11-F1F2E62ADB58}" dt="2025-01-09T15:13:05.586" v="7" actId="1076"/>
          <ac:picMkLst>
            <pc:docMk/>
            <pc:sldMk cId="1843440563" sldId="449"/>
            <ac:picMk id="6" creationId="{AB8E8846-F1AB-1F27-C971-FD75525FC4AD}"/>
          </ac:picMkLst>
        </pc:picChg>
      </pc:sldChg>
      <pc:sldChg chg="addSp modSp mod modAnim">
        <pc:chgData name="Gé Verbeek" userId="20d2065d-8055-4a68-a463-00777506795f" providerId="ADAL" clId="{6125620E-8C22-45CF-8A11-F1F2E62ADB58}" dt="2025-01-09T15:23:21.828" v="321"/>
        <pc:sldMkLst>
          <pc:docMk/>
          <pc:sldMk cId="2143038482" sldId="450"/>
        </pc:sldMkLst>
        <pc:picChg chg="add mod">
          <ac:chgData name="Gé Verbeek" userId="20d2065d-8055-4a68-a463-00777506795f" providerId="ADAL" clId="{6125620E-8C22-45CF-8A11-F1F2E62ADB58}" dt="2025-01-09T15:10:04.281" v="2" actId="1076"/>
          <ac:picMkLst>
            <pc:docMk/>
            <pc:sldMk cId="2143038482" sldId="450"/>
            <ac:picMk id="6" creationId="{7DC7D3E7-82F8-27F2-8C2D-EC9AD1A8748F}"/>
          </ac:picMkLst>
        </pc:picChg>
      </pc:sldChg>
      <pc:sldChg chg="addSp modSp mod modAnim">
        <pc:chgData name="Gé Verbeek" userId="20d2065d-8055-4a68-a463-00777506795f" providerId="ADAL" clId="{6125620E-8C22-45CF-8A11-F1F2E62ADB58}" dt="2025-01-09T15:26:08.373" v="338" actId="14100"/>
        <pc:sldMkLst>
          <pc:docMk/>
          <pc:sldMk cId="1643512714" sldId="451"/>
        </pc:sldMkLst>
        <pc:picChg chg="add mod">
          <ac:chgData name="Gé Verbeek" userId="20d2065d-8055-4a68-a463-00777506795f" providerId="ADAL" clId="{6125620E-8C22-45CF-8A11-F1F2E62ADB58}" dt="2025-01-09T15:25:31.777" v="335" actId="1076"/>
          <ac:picMkLst>
            <pc:docMk/>
            <pc:sldMk cId="1643512714" sldId="451"/>
            <ac:picMk id="7" creationId="{DB8C5C7E-A9CE-A516-DBEE-79F850D7161C}"/>
          </ac:picMkLst>
        </pc:picChg>
        <pc:picChg chg="add mod">
          <ac:chgData name="Gé Verbeek" userId="20d2065d-8055-4a68-a463-00777506795f" providerId="ADAL" clId="{6125620E-8C22-45CF-8A11-F1F2E62ADB58}" dt="2025-01-09T15:26:08.373" v="338" actId="14100"/>
          <ac:picMkLst>
            <pc:docMk/>
            <pc:sldMk cId="1643512714" sldId="451"/>
            <ac:picMk id="9" creationId="{E29E8D9C-7FBA-310A-14CA-707B0F47778D}"/>
          </ac:picMkLst>
        </pc:picChg>
      </pc:sldChg>
      <pc:sldChg chg="addSp modSp mod modAnim">
        <pc:chgData name="Gé Verbeek" userId="20d2065d-8055-4a68-a463-00777506795f" providerId="ADAL" clId="{6125620E-8C22-45CF-8A11-F1F2E62ADB58}" dt="2025-01-09T15:24:25.957" v="332"/>
        <pc:sldMkLst>
          <pc:docMk/>
          <pc:sldMk cId="2575417888" sldId="452"/>
        </pc:sldMkLst>
        <pc:spChg chg="mod">
          <ac:chgData name="Gé Verbeek" userId="20d2065d-8055-4a68-a463-00777506795f" providerId="ADAL" clId="{6125620E-8C22-45CF-8A11-F1F2E62ADB58}" dt="2025-01-09T15:16:13.108" v="121" actId="20577"/>
          <ac:spMkLst>
            <pc:docMk/>
            <pc:sldMk cId="2575417888" sldId="452"/>
            <ac:spMk id="4" creationId="{F86E9666-7D1D-2F50-4972-1CBE567CDBE3}"/>
          </ac:spMkLst>
        </pc:spChg>
        <pc:picChg chg="add mod">
          <ac:chgData name="Gé Verbeek" userId="20d2065d-8055-4a68-a463-00777506795f" providerId="ADAL" clId="{6125620E-8C22-45CF-8A11-F1F2E62ADB58}" dt="2025-01-09T15:14:00.340" v="9" actId="1076"/>
          <ac:picMkLst>
            <pc:docMk/>
            <pc:sldMk cId="2575417888" sldId="452"/>
            <ac:picMk id="5" creationId="{2018CDBC-31FC-0C71-A274-AC6A3865742F}"/>
          </ac:picMkLst>
        </pc:picChg>
      </pc:sldChg>
      <pc:sldChg chg="addSp modSp mod modAnim">
        <pc:chgData name="Gé Verbeek" userId="20d2065d-8055-4a68-a463-00777506795f" providerId="ADAL" clId="{6125620E-8C22-45CF-8A11-F1F2E62ADB58}" dt="2025-01-09T15:26:28.319" v="341"/>
        <pc:sldMkLst>
          <pc:docMk/>
          <pc:sldMk cId="2581035132" sldId="453"/>
        </pc:sldMkLst>
        <pc:picChg chg="add mod">
          <ac:chgData name="Gé Verbeek" userId="20d2065d-8055-4a68-a463-00777506795f" providerId="ADAL" clId="{6125620E-8C22-45CF-8A11-F1F2E62ADB58}" dt="2025-01-09T15:17:47.615" v="124" actId="1076"/>
          <ac:picMkLst>
            <pc:docMk/>
            <pc:sldMk cId="2581035132" sldId="453"/>
            <ac:picMk id="6" creationId="{64A14044-5FE8-BA3E-90F4-7BD5E52EB49C}"/>
          </ac:picMkLst>
        </pc:picChg>
      </pc:sldChg>
      <pc:sldChg chg="addSp modSp mod modAnim">
        <pc:chgData name="Gé Verbeek" userId="20d2065d-8055-4a68-a463-00777506795f" providerId="ADAL" clId="{6125620E-8C22-45CF-8A11-F1F2E62ADB58}" dt="2025-01-09T15:27:10.816" v="344"/>
        <pc:sldMkLst>
          <pc:docMk/>
          <pc:sldMk cId="2565745472" sldId="454"/>
        </pc:sldMkLst>
        <pc:picChg chg="add mod">
          <ac:chgData name="Gé Verbeek" userId="20d2065d-8055-4a68-a463-00777506795f" providerId="ADAL" clId="{6125620E-8C22-45CF-8A11-F1F2E62ADB58}" dt="2025-01-09T15:17:54.625" v="126" actId="1076"/>
          <ac:picMkLst>
            <pc:docMk/>
            <pc:sldMk cId="2565745472" sldId="454"/>
            <ac:picMk id="5" creationId="{196903F0-3E2F-B696-566C-1D35D8A5B23C}"/>
          </ac:picMkLst>
        </pc:pic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48EB7032-F0D6-4A01-845E-F640D5DCE90C}" type="datetimeFigureOut">
              <a:rPr lang="nl-NL" smtClean="0"/>
              <a:t>9-1-2025</a:t>
            </a:fld>
            <a:endParaRPr lang="nl-NL"/>
          </a:p>
        </p:txBody>
      </p:sp>
      <p:sp>
        <p:nvSpPr>
          <p:cNvPr id="4" name="Tijdelijke aanduiding voor voettekst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nl-NL"/>
          </a:p>
        </p:txBody>
      </p:sp>
      <p:sp>
        <p:nvSpPr>
          <p:cNvPr id="5" name="Tijdelijke aanduiding voor dianumm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F01A04F1-D7F4-4979-9173-69F0753CB55B}" type="slidenum">
              <a:rPr lang="nl-NL" smtClean="0"/>
              <a:t>‹nr.›</a:t>
            </a:fld>
            <a:endParaRPr lang="nl-NL"/>
          </a:p>
        </p:txBody>
      </p:sp>
    </p:spTree>
    <p:extLst>
      <p:ext uri="{BB962C8B-B14F-4D97-AF65-F5344CB8AC3E}">
        <p14:creationId xmlns:p14="http://schemas.microsoft.com/office/powerpoint/2010/main" val="394730980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D9F02E0-DB6B-495D-8684-7297BB1858EF}" type="datetimeFigureOut">
              <a:rPr lang="nl-NL" smtClean="0"/>
              <a:t>9-1-2025</a:t>
            </a:fld>
            <a:endParaRPr lang="nl-NL"/>
          </a:p>
        </p:txBody>
      </p:sp>
      <p:sp>
        <p:nvSpPr>
          <p:cNvPr id="4" name="Tijdelijke aanduiding voor dia-afbeelding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6" name="Tijdelijke aanduiding voor voetteks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CF2AE81-861B-4764-8A92-10FE93FC7A5B}" type="slidenum">
              <a:rPr lang="nl-NL" smtClean="0"/>
              <a:t>‹nr.›</a:t>
            </a:fld>
            <a:endParaRPr lang="nl-NL"/>
          </a:p>
        </p:txBody>
      </p:sp>
    </p:spTree>
    <p:extLst>
      <p:ext uri="{BB962C8B-B14F-4D97-AF65-F5344CB8AC3E}">
        <p14:creationId xmlns:p14="http://schemas.microsoft.com/office/powerpoint/2010/main" val="192770282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jdelijke aanduiding voor dia-afbeelding 1">
            <a:extLst>
              <a:ext uri="{FF2B5EF4-FFF2-40B4-BE49-F238E27FC236}">
                <a16:creationId xmlns:a16="http://schemas.microsoft.com/office/drawing/2014/main" id="{1C13E056-3467-4DB7-ACF5-FEEB917C2D96}"/>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Tijdelijke aanduiding voor notities 2">
            <a:extLst>
              <a:ext uri="{FF2B5EF4-FFF2-40B4-BE49-F238E27FC236}">
                <a16:creationId xmlns:a16="http://schemas.microsoft.com/office/drawing/2014/main" id="{E13258CD-7466-4121-9F6E-C07A30B44BCF}"/>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nl-NL" altLang="nl-NL"/>
          </a:p>
        </p:txBody>
      </p:sp>
      <p:sp>
        <p:nvSpPr>
          <p:cNvPr id="6148" name="Tijdelijke aanduiding voor dianummer 3">
            <a:extLst>
              <a:ext uri="{FF2B5EF4-FFF2-40B4-BE49-F238E27FC236}">
                <a16:creationId xmlns:a16="http://schemas.microsoft.com/office/drawing/2014/main" id="{C9A7B717-2C24-4EA4-9553-56AEF89AE2CD}"/>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fld id="{337810C9-7125-43D1-9871-930FCE97917F}" type="slidenum">
              <a:rPr lang="nl-NL" altLang="nl-NL" smtClean="0"/>
              <a:pPr/>
              <a:t>5</a:t>
            </a:fld>
            <a:endParaRPr lang="nl-NL" altLang="nl-NL"/>
          </a:p>
        </p:txBody>
      </p:sp>
    </p:spTree>
    <p:extLst>
      <p:ext uri="{BB962C8B-B14F-4D97-AF65-F5344CB8AC3E}">
        <p14:creationId xmlns:p14="http://schemas.microsoft.com/office/powerpoint/2010/main" val="244126922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jdelijke aanduiding voor dia-afbeelding 1">
            <a:extLst>
              <a:ext uri="{FF2B5EF4-FFF2-40B4-BE49-F238E27FC236}">
                <a16:creationId xmlns:a16="http://schemas.microsoft.com/office/drawing/2014/main" id="{1C13E056-3467-4DB7-ACF5-FEEB917C2D96}"/>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Tijdelijke aanduiding voor notities 2">
            <a:extLst>
              <a:ext uri="{FF2B5EF4-FFF2-40B4-BE49-F238E27FC236}">
                <a16:creationId xmlns:a16="http://schemas.microsoft.com/office/drawing/2014/main" id="{E13258CD-7466-4121-9F6E-C07A30B44BCF}"/>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nl-NL" altLang="nl-NL"/>
          </a:p>
        </p:txBody>
      </p:sp>
      <p:sp>
        <p:nvSpPr>
          <p:cNvPr id="6148" name="Tijdelijke aanduiding voor dianummer 3">
            <a:extLst>
              <a:ext uri="{FF2B5EF4-FFF2-40B4-BE49-F238E27FC236}">
                <a16:creationId xmlns:a16="http://schemas.microsoft.com/office/drawing/2014/main" id="{C9A7B717-2C24-4EA4-9553-56AEF89AE2CD}"/>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fld id="{337810C9-7125-43D1-9871-930FCE97917F}" type="slidenum">
              <a:rPr lang="nl-NL" altLang="nl-NL" smtClean="0"/>
              <a:pPr/>
              <a:t>6</a:t>
            </a:fld>
            <a:endParaRPr lang="nl-NL" altLang="nl-NL"/>
          </a:p>
        </p:txBody>
      </p:sp>
    </p:spTree>
    <p:extLst>
      <p:ext uri="{BB962C8B-B14F-4D97-AF65-F5344CB8AC3E}">
        <p14:creationId xmlns:p14="http://schemas.microsoft.com/office/powerpoint/2010/main" val="215826533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https://youtu.be/9h21d6mu8A4</a:t>
            </a:r>
          </a:p>
        </p:txBody>
      </p:sp>
      <p:sp>
        <p:nvSpPr>
          <p:cNvPr id="4" name="Tijdelijke aanduiding voor dianummer 3"/>
          <p:cNvSpPr>
            <a:spLocks noGrp="1"/>
          </p:cNvSpPr>
          <p:nvPr>
            <p:ph type="sldNum" sz="quarter" idx="5"/>
          </p:nvPr>
        </p:nvSpPr>
        <p:spPr/>
        <p:txBody>
          <a:bodyPr/>
          <a:lstStyle/>
          <a:p>
            <a:fld id="{4CF2AE81-861B-4764-8A92-10FE93FC7A5B}" type="slidenum">
              <a:rPr lang="nl-NL" smtClean="0"/>
              <a:t>8</a:t>
            </a:fld>
            <a:endParaRPr lang="nl-NL"/>
          </a:p>
        </p:txBody>
      </p:sp>
    </p:spTree>
    <p:extLst>
      <p:ext uri="{BB962C8B-B14F-4D97-AF65-F5344CB8AC3E}">
        <p14:creationId xmlns:p14="http://schemas.microsoft.com/office/powerpoint/2010/main" val="208762812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F2CF11E-CBD8-1D9C-0797-4C4BACAF74A5}"/>
            </a:ext>
          </a:extLst>
        </p:cNvPr>
        <p:cNvGrpSpPr/>
        <p:nvPr/>
      </p:nvGrpSpPr>
      <p:grpSpPr>
        <a:xfrm>
          <a:off x="0" y="0"/>
          <a:ext cx="0" cy="0"/>
          <a:chOff x="0" y="0"/>
          <a:chExt cx="0" cy="0"/>
        </a:xfrm>
      </p:grpSpPr>
      <p:sp>
        <p:nvSpPr>
          <p:cNvPr id="2" name="Tijdelijke aanduiding voor dia-afbeelding 1">
            <a:extLst>
              <a:ext uri="{FF2B5EF4-FFF2-40B4-BE49-F238E27FC236}">
                <a16:creationId xmlns:a16="http://schemas.microsoft.com/office/drawing/2014/main" id="{2383A9BA-936C-4A14-29D6-FF44464304BA}"/>
              </a:ext>
            </a:extLst>
          </p:cNvPr>
          <p:cNvSpPr>
            <a:spLocks noGrp="1" noRot="1" noChangeAspect="1"/>
          </p:cNvSpPr>
          <p:nvPr>
            <p:ph type="sldImg"/>
          </p:nvPr>
        </p:nvSpPr>
        <p:spPr/>
      </p:sp>
      <p:sp>
        <p:nvSpPr>
          <p:cNvPr id="3" name="Tijdelijke aanduiding voor notities 2">
            <a:extLst>
              <a:ext uri="{FF2B5EF4-FFF2-40B4-BE49-F238E27FC236}">
                <a16:creationId xmlns:a16="http://schemas.microsoft.com/office/drawing/2014/main" id="{A02877C9-6B66-BE7B-4957-A302E76F01CE}"/>
              </a:ext>
            </a:extLst>
          </p:cNvPr>
          <p:cNvSpPr>
            <a:spLocks noGrp="1"/>
          </p:cNvSpPr>
          <p:nvPr>
            <p:ph type="body" idx="1"/>
          </p:nvPr>
        </p:nvSpPr>
        <p:spPr/>
        <p:txBody>
          <a:bodyPr/>
          <a:lstStyle/>
          <a:p>
            <a:r>
              <a:rPr lang="nl-NL" dirty="0"/>
              <a:t>https://www.30mhz.com/nl/nieuws/monitor-vpd-in-je-kas/</a:t>
            </a:r>
          </a:p>
        </p:txBody>
      </p:sp>
      <p:sp>
        <p:nvSpPr>
          <p:cNvPr id="4" name="Tijdelijke aanduiding voor dianummer 3">
            <a:extLst>
              <a:ext uri="{FF2B5EF4-FFF2-40B4-BE49-F238E27FC236}">
                <a16:creationId xmlns:a16="http://schemas.microsoft.com/office/drawing/2014/main" id="{1B0F15DE-4C89-3F8F-82FA-0F03AC839209}"/>
              </a:ext>
            </a:extLst>
          </p:cNvPr>
          <p:cNvSpPr>
            <a:spLocks noGrp="1"/>
          </p:cNvSpPr>
          <p:nvPr>
            <p:ph type="sldNum" sz="quarter" idx="5"/>
          </p:nvPr>
        </p:nvSpPr>
        <p:spPr/>
        <p:txBody>
          <a:bodyPr/>
          <a:lstStyle/>
          <a:p>
            <a:fld id="{4CF2AE81-861B-4764-8A92-10FE93FC7A5B}" type="slidenum">
              <a:rPr lang="nl-NL" smtClean="0"/>
              <a:t>20</a:t>
            </a:fld>
            <a:endParaRPr lang="nl-NL"/>
          </a:p>
        </p:txBody>
      </p:sp>
    </p:spTree>
    <p:extLst>
      <p:ext uri="{BB962C8B-B14F-4D97-AF65-F5344CB8AC3E}">
        <p14:creationId xmlns:p14="http://schemas.microsoft.com/office/powerpoint/2010/main" val="158989362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CD236F5-9656-B968-6587-67BB2A9FB2EA}"/>
            </a:ext>
          </a:extLst>
        </p:cNvPr>
        <p:cNvGrpSpPr/>
        <p:nvPr/>
      </p:nvGrpSpPr>
      <p:grpSpPr>
        <a:xfrm>
          <a:off x="0" y="0"/>
          <a:ext cx="0" cy="0"/>
          <a:chOff x="0" y="0"/>
          <a:chExt cx="0" cy="0"/>
        </a:xfrm>
      </p:grpSpPr>
      <p:sp>
        <p:nvSpPr>
          <p:cNvPr id="2" name="Tijdelijke aanduiding voor dia-afbeelding 1">
            <a:extLst>
              <a:ext uri="{FF2B5EF4-FFF2-40B4-BE49-F238E27FC236}">
                <a16:creationId xmlns:a16="http://schemas.microsoft.com/office/drawing/2014/main" id="{63BAC29B-76E0-A6AB-09C2-61C1677164ED}"/>
              </a:ext>
            </a:extLst>
          </p:cNvPr>
          <p:cNvSpPr>
            <a:spLocks noGrp="1" noRot="1" noChangeAspect="1"/>
          </p:cNvSpPr>
          <p:nvPr>
            <p:ph type="sldImg"/>
          </p:nvPr>
        </p:nvSpPr>
        <p:spPr/>
      </p:sp>
      <p:sp>
        <p:nvSpPr>
          <p:cNvPr id="3" name="Tijdelijke aanduiding voor notities 2">
            <a:extLst>
              <a:ext uri="{FF2B5EF4-FFF2-40B4-BE49-F238E27FC236}">
                <a16:creationId xmlns:a16="http://schemas.microsoft.com/office/drawing/2014/main" id="{B3191942-E9B0-CB61-1854-FCA8999BB597}"/>
              </a:ext>
            </a:extLst>
          </p:cNvPr>
          <p:cNvSpPr>
            <a:spLocks noGrp="1"/>
          </p:cNvSpPr>
          <p:nvPr>
            <p:ph type="body" idx="1"/>
          </p:nvPr>
        </p:nvSpPr>
        <p:spPr/>
        <p:txBody>
          <a:bodyPr/>
          <a:lstStyle/>
          <a:p>
            <a:r>
              <a:rPr lang="nl-NL" dirty="0"/>
              <a:t>https://www.30mhz.com/nl/nieuws/monitor-vpd-in-je-kas/</a:t>
            </a:r>
          </a:p>
        </p:txBody>
      </p:sp>
      <p:sp>
        <p:nvSpPr>
          <p:cNvPr id="4" name="Tijdelijke aanduiding voor dianummer 3">
            <a:extLst>
              <a:ext uri="{FF2B5EF4-FFF2-40B4-BE49-F238E27FC236}">
                <a16:creationId xmlns:a16="http://schemas.microsoft.com/office/drawing/2014/main" id="{A663C396-AD3F-2C68-EC98-59DE07820BCA}"/>
              </a:ext>
            </a:extLst>
          </p:cNvPr>
          <p:cNvSpPr>
            <a:spLocks noGrp="1"/>
          </p:cNvSpPr>
          <p:nvPr>
            <p:ph type="sldNum" sz="quarter" idx="5"/>
          </p:nvPr>
        </p:nvSpPr>
        <p:spPr/>
        <p:txBody>
          <a:bodyPr/>
          <a:lstStyle/>
          <a:p>
            <a:fld id="{4CF2AE81-861B-4764-8A92-10FE93FC7A5B}" type="slidenum">
              <a:rPr lang="nl-NL" smtClean="0"/>
              <a:t>21</a:t>
            </a:fld>
            <a:endParaRPr lang="nl-NL"/>
          </a:p>
        </p:txBody>
      </p:sp>
    </p:spTree>
    <p:extLst>
      <p:ext uri="{BB962C8B-B14F-4D97-AF65-F5344CB8AC3E}">
        <p14:creationId xmlns:p14="http://schemas.microsoft.com/office/powerpoint/2010/main" val="154083449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5CB2583-0681-A9A4-BAF8-4A55D15FD3B1}"/>
            </a:ext>
          </a:extLst>
        </p:cNvPr>
        <p:cNvGrpSpPr/>
        <p:nvPr/>
      </p:nvGrpSpPr>
      <p:grpSpPr>
        <a:xfrm>
          <a:off x="0" y="0"/>
          <a:ext cx="0" cy="0"/>
          <a:chOff x="0" y="0"/>
          <a:chExt cx="0" cy="0"/>
        </a:xfrm>
      </p:grpSpPr>
      <p:sp>
        <p:nvSpPr>
          <p:cNvPr id="2" name="Tijdelijke aanduiding voor dia-afbeelding 1">
            <a:extLst>
              <a:ext uri="{FF2B5EF4-FFF2-40B4-BE49-F238E27FC236}">
                <a16:creationId xmlns:a16="http://schemas.microsoft.com/office/drawing/2014/main" id="{2AFA6ED7-0A0E-EED4-C7B2-3F351CE89F0B}"/>
              </a:ext>
            </a:extLst>
          </p:cNvPr>
          <p:cNvSpPr>
            <a:spLocks noGrp="1" noRot="1" noChangeAspect="1"/>
          </p:cNvSpPr>
          <p:nvPr>
            <p:ph type="sldImg"/>
          </p:nvPr>
        </p:nvSpPr>
        <p:spPr/>
      </p:sp>
      <p:sp>
        <p:nvSpPr>
          <p:cNvPr id="3" name="Tijdelijke aanduiding voor notities 2">
            <a:extLst>
              <a:ext uri="{FF2B5EF4-FFF2-40B4-BE49-F238E27FC236}">
                <a16:creationId xmlns:a16="http://schemas.microsoft.com/office/drawing/2014/main" id="{51B9D95C-1F23-BE9F-31A1-F4987E7A7051}"/>
              </a:ext>
            </a:extLst>
          </p:cNvPr>
          <p:cNvSpPr>
            <a:spLocks noGrp="1"/>
          </p:cNvSpPr>
          <p:nvPr>
            <p:ph type="body" idx="1"/>
          </p:nvPr>
        </p:nvSpPr>
        <p:spPr/>
        <p:txBody>
          <a:bodyPr/>
          <a:lstStyle/>
          <a:p>
            <a:r>
              <a:rPr lang="nl-NL" dirty="0"/>
              <a:t>https://www.30mhz.com/nl/nieuws/monitor-vpd-in-je-kas/</a:t>
            </a:r>
          </a:p>
        </p:txBody>
      </p:sp>
      <p:sp>
        <p:nvSpPr>
          <p:cNvPr id="4" name="Tijdelijke aanduiding voor dianummer 3">
            <a:extLst>
              <a:ext uri="{FF2B5EF4-FFF2-40B4-BE49-F238E27FC236}">
                <a16:creationId xmlns:a16="http://schemas.microsoft.com/office/drawing/2014/main" id="{E5400471-16AC-2EE5-8312-8F6F89C7C966}"/>
              </a:ext>
            </a:extLst>
          </p:cNvPr>
          <p:cNvSpPr>
            <a:spLocks noGrp="1"/>
          </p:cNvSpPr>
          <p:nvPr>
            <p:ph type="sldNum" sz="quarter" idx="5"/>
          </p:nvPr>
        </p:nvSpPr>
        <p:spPr/>
        <p:txBody>
          <a:bodyPr/>
          <a:lstStyle/>
          <a:p>
            <a:fld id="{4CF2AE81-861B-4764-8A92-10FE93FC7A5B}" type="slidenum">
              <a:rPr lang="nl-NL" smtClean="0"/>
              <a:t>22</a:t>
            </a:fld>
            <a:endParaRPr lang="nl-NL"/>
          </a:p>
        </p:txBody>
      </p:sp>
    </p:spTree>
    <p:extLst>
      <p:ext uri="{BB962C8B-B14F-4D97-AF65-F5344CB8AC3E}">
        <p14:creationId xmlns:p14="http://schemas.microsoft.com/office/powerpoint/2010/main" val="297886079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jdelijke aanduiding voor dia-afbeelding 1">
            <a:extLst>
              <a:ext uri="{FF2B5EF4-FFF2-40B4-BE49-F238E27FC236}">
                <a16:creationId xmlns:a16="http://schemas.microsoft.com/office/drawing/2014/main" id="{1C13E056-3467-4DB7-ACF5-FEEB917C2D96}"/>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Tijdelijke aanduiding voor notities 2">
            <a:extLst>
              <a:ext uri="{FF2B5EF4-FFF2-40B4-BE49-F238E27FC236}">
                <a16:creationId xmlns:a16="http://schemas.microsoft.com/office/drawing/2014/main" id="{E13258CD-7466-4121-9F6E-C07A30B44BCF}"/>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nl-NL" altLang="nl-NL"/>
          </a:p>
        </p:txBody>
      </p:sp>
      <p:sp>
        <p:nvSpPr>
          <p:cNvPr id="6148" name="Tijdelijke aanduiding voor dianummer 3">
            <a:extLst>
              <a:ext uri="{FF2B5EF4-FFF2-40B4-BE49-F238E27FC236}">
                <a16:creationId xmlns:a16="http://schemas.microsoft.com/office/drawing/2014/main" id="{C9A7B717-2C24-4EA4-9553-56AEF89AE2CD}"/>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fld id="{337810C9-7125-43D1-9871-930FCE97917F}" type="slidenum">
              <a:rPr lang="nl-NL" altLang="nl-NL" smtClean="0"/>
              <a:pPr/>
              <a:t>23</a:t>
            </a:fld>
            <a:endParaRPr lang="nl-NL" altLang="nl-NL"/>
          </a:p>
        </p:txBody>
      </p:sp>
    </p:spTree>
    <p:extLst>
      <p:ext uri="{BB962C8B-B14F-4D97-AF65-F5344CB8AC3E}">
        <p14:creationId xmlns:p14="http://schemas.microsoft.com/office/powerpoint/2010/main" val="41617324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Openingsdia">
    <p:spTree>
      <p:nvGrpSpPr>
        <p:cNvPr id="1" name=""/>
        <p:cNvGrpSpPr/>
        <p:nvPr/>
      </p:nvGrpSpPr>
      <p:grpSpPr>
        <a:xfrm>
          <a:off x="0" y="0"/>
          <a:ext cx="0" cy="0"/>
          <a:chOff x="0" y="0"/>
          <a:chExt cx="0" cy="0"/>
        </a:xfrm>
      </p:grpSpPr>
      <p:pic>
        <p:nvPicPr>
          <p:cNvPr id="3" name="Afbeelding 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4" name="Tekstvak 3"/>
          <p:cNvSpPr txBox="1"/>
          <p:nvPr userDrawn="1"/>
        </p:nvSpPr>
        <p:spPr>
          <a:xfrm>
            <a:off x="1087655" y="6098221"/>
            <a:ext cx="6240021" cy="457190"/>
          </a:xfrm>
          <a:prstGeom prst="rect">
            <a:avLst/>
          </a:prstGeom>
          <a:solidFill>
            <a:schemeClr val="bg1"/>
          </a:solidFill>
        </p:spPr>
        <p:txBody>
          <a:bodyPr wrap="square" rtlCol="0">
            <a:spAutoFit/>
          </a:bodyPr>
          <a:lstStyle/>
          <a:p>
            <a:endParaRPr lang="nl-NL" dirty="0"/>
          </a:p>
        </p:txBody>
      </p:sp>
    </p:spTree>
    <p:extLst>
      <p:ext uri="{BB962C8B-B14F-4D97-AF65-F5344CB8AC3E}">
        <p14:creationId xmlns:p14="http://schemas.microsoft.com/office/powerpoint/2010/main" val="64145066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TiteldiaMetBeeld">
    <p:spTree>
      <p:nvGrpSpPr>
        <p:cNvPr id="1" name=""/>
        <p:cNvGrpSpPr/>
        <p:nvPr/>
      </p:nvGrpSpPr>
      <p:grpSpPr>
        <a:xfrm>
          <a:off x="0" y="0"/>
          <a:ext cx="0" cy="0"/>
          <a:chOff x="0" y="0"/>
          <a:chExt cx="0" cy="0"/>
        </a:xfrm>
      </p:grpSpPr>
      <p:sp>
        <p:nvSpPr>
          <p:cNvPr id="11" name="Tijdelijke aanduiding voor afbeelding 8"/>
          <p:cNvSpPr>
            <a:spLocks noGrp="1"/>
          </p:cNvSpPr>
          <p:nvPr>
            <p:ph type="pic" sz="quarter" idx="11" hasCustomPrompt="1"/>
          </p:nvPr>
        </p:nvSpPr>
        <p:spPr>
          <a:xfrm>
            <a:off x="0" y="0"/>
            <a:ext cx="9720000" cy="6858000"/>
          </a:xfrm>
        </p:spPr>
        <p:txBody>
          <a:bodyPr/>
          <a:lstStyle>
            <a:lvl1pPr marL="0" indent="0" algn="l">
              <a:buFontTx/>
              <a:buNone/>
              <a:defRPr sz="1600" baseline="0"/>
            </a:lvl1pPr>
          </a:lstStyle>
          <a:p>
            <a:r>
              <a:rPr lang="nl-NL" dirty="0"/>
              <a:t>Klik op het pictogram in het midden om een achtergrondafbeelding toe te voegen (19,05 x 27 cm). </a:t>
            </a:r>
            <a:br>
              <a:rPr lang="nl-NL" dirty="0"/>
            </a:br>
            <a:r>
              <a:rPr lang="nl-NL" dirty="0"/>
              <a:t>Verplaats deze vervolgens naar de achtergrond om de tekst te typen.</a:t>
            </a:r>
          </a:p>
        </p:txBody>
      </p:sp>
      <p:sp>
        <p:nvSpPr>
          <p:cNvPr id="2" name="Titel 1"/>
          <p:cNvSpPr>
            <a:spLocks noGrp="1"/>
          </p:cNvSpPr>
          <p:nvPr>
            <p:ph type="ctrTitle"/>
          </p:nvPr>
        </p:nvSpPr>
        <p:spPr>
          <a:xfrm>
            <a:off x="720000" y="3060000"/>
            <a:ext cx="8280000" cy="720000"/>
          </a:xfrm>
        </p:spPr>
        <p:txBody>
          <a:bodyPr lIns="0" tIns="0" rIns="0" bIns="0" anchor="t" anchorCtr="0">
            <a:noAutofit/>
          </a:bodyPr>
          <a:lstStyle>
            <a:lvl1pPr algn="l">
              <a:defRPr sz="4400" b="1" i="0" baseline="0">
                <a:solidFill>
                  <a:schemeClr val="bg1"/>
                </a:solidFill>
                <a:latin typeface="Arial" panose="020B0604020202020204" pitchFamily="34" charset="0"/>
              </a:defRPr>
            </a:lvl1pPr>
          </a:lstStyle>
          <a:p>
            <a:r>
              <a:rPr lang="nl-NL"/>
              <a:t>Klik om stijl te bewerken</a:t>
            </a:r>
            <a:endParaRPr lang="nl-NL" dirty="0"/>
          </a:p>
        </p:txBody>
      </p:sp>
      <p:sp>
        <p:nvSpPr>
          <p:cNvPr id="3" name="Ondertitel 2"/>
          <p:cNvSpPr>
            <a:spLocks noGrp="1"/>
          </p:cNvSpPr>
          <p:nvPr>
            <p:ph type="subTitle" idx="1"/>
          </p:nvPr>
        </p:nvSpPr>
        <p:spPr>
          <a:xfrm>
            <a:off x="720000" y="3816000"/>
            <a:ext cx="8280000" cy="720000"/>
          </a:xfrm>
        </p:spPr>
        <p:txBody>
          <a:bodyPr lIns="0" tIns="0" rIns="0" bIns="0">
            <a:noAutofit/>
          </a:bodyPr>
          <a:lstStyle>
            <a:lvl1pPr marL="0" indent="0" algn="l">
              <a:buNone/>
              <a:defRPr sz="2400" baseline="0">
                <a:solidFill>
                  <a:schemeClr val="bg1"/>
                </a:solidFill>
                <a:latin typeface="Arial" panose="020B0604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Klikken om de ondertitelstijl van het model te bewerken</a:t>
            </a:r>
            <a:endParaRPr lang="nl-NL" dirty="0"/>
          </a:p>
        </p:txBody>
      </p:sp>
      <p:pic>
        <p:nvPicPr>
          <p:cNvPr id="6" name="Afbeelding 5"/>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734400" y="0"/>
            <a:ext cx="2459736" cy="6858000"/>
          </a:xfrm>
          <a:prstGeom prst="rect">
            <a:avLst/>
          </a:prstGeom>
        </p:spPr>
      </p:pic>
    </p:spTree>
    <p:extLst>
      <p:ext uri="{BB962C8B-B14F-4D97-AF65-F5344CB8AC3E}">
        <p14:creationId xmlns:p14="http://schemas.microsoft.com/office/powerpoint/2010/main" val="345176883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TiteldiaZonderBeeld">
    <p:spTree>
      <p:nvGrpSpPr>
        <p:cNvPr id="1" name=""/>
        <p:cNvGrpSpPr/>
        <p:nvPr/>
      </p:nvGrpSpPr>
      <p:grpSpPr>
        <a:xfrm>
          <a:off x="0" y="0"/>
          <a:ext cx="0" cy="0"/>
          <a:chOff x="0" y="0"/>
          <a:chExt cx="0" cy="0"/>
        </a:xfrm>
      </p:grpSpPr>
      <p:sp>
        <p:nvSpPr>
          <p:cNvPr id="2" name="Titel 1"/>
          <p:cNvSpPr>
            <a:spLocks noGrp="1"/>
          </p:cNvSpPr>
          <p:nvPr>
            <p:ph type="ctrTitle"/>
          </p:nvPr>
        </p:nvSpPr>
        <p:spPr>
          <a:xfrm>
            <a:off x="720000" y="3060000"/>
            <a:ext cx="8280000" cy="720000"/>
          </a:xfrm>
        </p:spPr>
        <p:txBody>
          <a:bodyPr lIns="0" tIns="0" rIns="0" bIns="0" anchor="t" anchorCtr="0">
            <a:noAutofit/>
          </a:bodyPr>
          <a:lstStyle>
            <a:lvl1pPr algn="l">
              <a:defRPr sz="4400" b="1" i="0" baseline="0">
                <a:solidFill>
                  <a:srgbClr val="1E201F"/>
                </a:solidFill>
                <a:latin typeface="Arial" panose="020B0604020202020204" pitchFamily="34" charset="0"/>
              </a:defRPr>
            </a:lvl1pPr>
          </a:lstStyle>
          <a:p>
            <a:r>
              <a:rPr lang="nl-NL"/>
              <a:t>Klik om stijl te bewerken</a:t>
            </a:r>
            <a:endParaRPr lang="nl-NL" dirty="0"/>
          </a:p>
        </p:txBody>
      </p:sp>
      <p:sp>
        <p:nvSpPr>
          <p:cNvPr id="3" name="Ondertitel 2"/>
          <p:cNvSpPr>
            <a:spLocks noGrp="1"/>
          </p:cNvSpPr>
          <p:nvPr>
            <p:ph type="subTitle" idx="1"/>
          </p:nvPr>
        </p:nvSpPr>
        <p:spPr>
          <a:xfrm>
            <a:off x="720000" y="3816000"/>
            <a:ext cx="8280000" cy="720000"/>
          </a:xfrm>
        </p:spPr>
        <p:txBody>
          <a:bodyPr lIns="0" tIns="0" rIns="0" bIns="0">
            <a:noAutofit/>
          </a:bodyPr>
          <a:lstStyle>
            <a:lvl1pPr marL="0" indent="0" algn="l">
              <a:buNone/>
              <a:defRPr sz="2400" baseline="0">
                <a:solidFill>
                  <a:srgbClr val="1E201F"/>
                </a:solidFill>
                <a:latin typeface="Arial" panose="020B0604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Klikken om de ondertitelstijl van het model te bewerken</a:t>
            </a:r>
            <a:endParaRPr lang="nl-NL" dirty="0"/>
          </a:p>
        </p:txBody>
      </p:sp>
      <p:pic>
        <p:nvPicPr>
          <p:cNvPr id="5" name="Afbeelding 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734400" y="0"/>
            <a:ext cx="2459736" cy="6858000"/>
          </a:xfrm>
          <a:prstGeom prst="rect">
            <a:avLst/>
          </a:prstGeom>
        </p:spPr>
      </p:pic>
    </p:spTree>
    <p:extLst>
      <p:ext uri="{BB962C8B-B14F-4D97-AF65-F5344CB8AC3E}">
        <p14:creationId xmlns:p14="http://schemas.microsoft.com/office/powerpoint/2010/main" val="97805520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obj" preserve="1">
  <p:cSld name="Titel en tekst/object">
    <p:spTree>
      <p:nvGrpSpPr>
        <p:cNvPr id="1" name=""/>
        <p:cNvGrpSpPr/>
        <p:nvPr/>
      </p:nvGrpSpPr>
      <p:grpSpPr>
        <a:xfrm>
          <a:off x="0" y="0"/>
          <a:ext cx="0" cy="0"/>
          <a:chOff x="0" y="0"/>
          <a:chExt cx="0" cy="0"/>
        </a:xfrm>
      </p:grpSpPr>
      <p:pic>
        <p:nvPicPr>
          <p:cNvPr id="5" name="Afbeelding 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734400" y="0"/>
            <a:ext cx="2459736" cy="6858000"/>
          </a:xfrm>
          <a:prstGeom prst="rect">
            <a:avLst/>
          </a:prstGeom>
        </p:spPr>
      </p:pic>
      <p:sp>
        <p:nvSpPr>
          <p:cNvPr id="2" name="Titel 1"/>
          <p:cNvSpPr>
            <a:spLocks noGrp="1"/>
          </p:cNvSpPr>
          <p:nvPr>
            <p:ph type="title"/>
          </p:nvPr>
        </p:nvSpPr>
        <p:spPr/>
        <p:txBody>
          <a:bodyPr/>
          <a:lstStyle/>
          <a:p>
            <a:r>
              <a:rPr lang="nl-NL"/>
              <a:t>Klik om stijl te bewerken</a:t>
            </a:r>
            <a:endParaRPr lang="nl-NL" dirty="0"/>
          </a:p>
        </p:txBody>
      </p:sp>
      <p:sp>
        <p:nvSpPr>
          <p:cNvPr id="3" name="Tijdelijke aanduiding voor inhoud 2"/>
          <p:cNvSpPr>
            <a:spLocks noGrp="1"/>
          </p:cNvSpPr>
          <p:nvPr>
            <p:ph idx="1"/>
          </p:nvPr>
        </p:nvSpPr>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Tree>
    <p:extLst>
      <p:ext uri="{BB962C8B-B14F-4D97-AF65-F5344CB8AC3E}">
        <p14:creationId xmlns:p14="http://schemas.microsoft.com/office/powerpoint/2010/main" val="428081875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Afbeelding">
    <p:spTree>
      <p:nvGrpSpPr>
        <p:cNvPr id="1" name=""/>
        <p:cNvGrpSpPr/>
        <p:nvPr/>
      </p:nvGrpSpPr>
      <p:grpSpPr>
        <a:xfrm>
          <a:off x="0" y="0"/>
          <a:ext cx="0" cy="0"/>
          <a:chOff x="0" y="0"/>
          <a:chExt cx="0" cy="0"/>
        </a:xfrm>
      </p:grpSpPr>
      <p:sp>
        <p:nvSpPr>
          <p:cNvPr id="11" name="Tijdelijke aanduiding voor afbeelding 8"/>
          <p:cNvSpPr>
            <a:spLocks noGrp="1"/>
          </p:cNvSpPr>
          <p:nvPr>
            <p:ph type="pic" sz="quarter" idx="11" hasCustomPrompt="1"/>
          </p:nvPr>
        </p:nvSpPr>
        <p:spPr>
          <a:xfrm>
            <a:off x="0" y="0"/>
            <a:ext cx="9720000" cy="6858000"/>
          </a:xfrm>
        </p:spPr>
        <p:txBody>
          <a:bodyPr/>
          <a:lstStyle>
            <a:lvl1pPr marL="0" indent="0" algn="l">
              <a:buFontTx/>
              <a:buNone/>
              <a:defRPr sz="1600" baseline="0"/>
            </a:lvl1pPr>
          </a:lstStyle>
          <a:p>
            <a:r>
              <a:rPr lang="nl-NL" dirty="0"/>
              <a:t>Klik op het pictogram in het midden om een achtergrondafbeelding toe te voegen (19,05 x 27 cm). </a:t>
            </a:r>
            <a:br>
              <a:rPr lang="nl-NL" dirty="0"/>
            </a:br>
            <a:endParaRPr lang="nl-NL" dirty="0"/>
          </a:p>
        </p:txBody>
      </p:sp>
      <p:pic>
        <p:nvPicPr>
          <p:cNvPr id="5" name="Afbeelding 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734400" y="0"/>
            <a:ext cx="2459736" cy="6858000"/>
          </a:xfrm>
          <a:prstGeom prst="rect">
            <a:avLst/>
          </a:prstGeom>
        </p:spPr>
      </p:pic>
    </p:spTree>
    <p:extLst>
      <p:ext uri="{BB962C8B-B14F-4D97-AF65-F5344CB8AC3E}">
        <p14:creationId xmlns:p14="http://schemas.microsoft.com/office/powerpoint/2010/main" val="86488887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1_Titel, tekst en afbeelding">
    <p:spTree>
      <p:nvGrpSpPr>
        <p:cNvPr id="1" name=""/>
        <p:cNvGrpSpPr/>
        <p:nvPr/>
      </p:nvGrpSpPr>
      <p:grpSpPr>
        <a:xfrm>
          <a:off x="0" y="0"/>
          <a:ext cx="0" cy="0"/>
          <a:chOff x="0" y="0"/>
          <a:chExt cx="0" cy="0"/>
        </a:xfrm>
      </p:grpSpPr>
      <p:sp>
        <p:nvSpPr>
          <p:cNvPr id="6" name="Tijdelijke aanduiding voor afbeelding 5"/>
          <p:cNvSpPr>
            <a:spLocks noGrp="1"/>
          </p:cNvSpPr>
          <p:nvPr>
            <p:ph type="pic" sz="quarter" idx="11" hasCustomPrompt="1"/>
          </p:nvPr>
        </p:nvSpPr>
        <p:spPr>
          <a:xfrm>
            <a:off x="0" y="0"/>
            <a:ext cx="9720000" cy="6858000"/>
          </a:xfrm>
        </p:spPr>
        <p:txBody>
          <a:bodyPr>
            <a:noAutofit/>
          </a:bodyPr>
          <a:lstStyle>
            <a:lvl1pPr marL="0" indent="0">
              <a:buFontTx/>
              <a:buNone/>
              <a:defRPr sz="1600"/>
            </a:lvl1pPr>
          </a:lstStyle>
          <a:p>
            <a:r>
              <a:rPr lang="nl-NL" dirty="0"/>
              <a:t>Klik op het pictogram in het midden om een afbeelding toe te voegen (19,05 x 10 cm).</a:t>
            </a:r>
            <a:r>
              <a:rPr lang="nl-NL" sz="1600" dirty="0"/>
              <a:t> </a:t>
            </a:r>
            <a:endParaRPr lang="nl-NL" dirty="0"/>
          </a:p>
        </p:txBody>
      </p:sp>
      <p:pic>
        <p:nvPicPr>
          <p:cNvPr id="4" name="Afbeelding 3"/>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734400" y="0"/>
            <a:ext cx="2459736" cy="6858000"/>
          </a:xfrm>
          <a:prstGeom prst="rect">
            <a:avLst/>
          </a:prstGeom>
        </p:spPr>
      </p:pic>
    </p:spTree>
    <p:extLst>
      <p:ext uri="{BB962C8B-B14F-4D97-AF65-F5344CB8AC3E}">
        <p14:creationId xmlns:p14="http://schemas.microsoft.com/office/powerpoint/2010/main" val="84388614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Titel, tekst en afbeelding">
    <p:spTree>
      <p:nvGrpSpPr>
        <p:cNvPr id="1" name=""/>
        <p:cNvGrpSpPr/>
        <p:nvPr/>
      </p:nvGrpSpPr>
      <p:grpSpPr>
        <a:xfrm>
          <a:off x="0" y="0"/>
          <a:ext cx="0" cy="0"/>
          <a:chOff x="0" y="0"/>
          <a:chExt cx="0" cy="0"/>
        </a:xfrm>
      </p:grpSpPr>
      <p:sp>
        <p:nvSpPr>
          <p:cNvPr id="2" name="Titel 1"/>
          <p:cNvSpPr>
            <a:spLocks noGrp="1"/>
          </p:cNvSpPr>
          <p:nvPr>
            <p:ph type="title"/>
          </p:nvPr>
        </p:nvSpPr>
        <p:spPr>
          <a:xfrm>
            <a:off x="756000" y="576000"/>
            <a:ext cx="4932000" cy="720000"/>
          </a:xfrm>
        </p:spPr>
        <p:txBody>
          <a:bodyPr/>
          <a:lstStyle/>
          <a:p>
            <a:r>
              <a:rPr lang="nl-NL"/>
              <a:t>Klik om stijl te bewerken</a:t>
            </a:r>
            <a:endParaRPr lang="nl-NL" dirty="0"/>
          </a:p>
        </p:txBody>
      </p:sp>
      <p:sp>
        <p:nvSpPr>
          <p:cNvPr id="4" name="Tijdelijke aanduiding voor tekst 3"/>
          <p:cNvSpPr>
            <a:spLocks noGrp="1"/>
          </p:cNvSpPr>
          <p:nvPr>
            <p:ph type="body" sz="quarter" idx="10" hasCustomPrompt="1"/>
          </p:nvPr>
        </p:nvSpPr>
        <p:spPr>
          <a:xfrm>
            <a:off x="2088000" y="1476000"/>
            <a:ext cx="3600000" cy="4680000"/>
          </a:xfrm>
        </p:spPr>
        <p:txBody>
          <a:bodyPr/>
          <a:lstStyle/>
          <a:p>
            <a:pPr lvl="1"/>
            <a:r>
              <a:rPr lang="nl-NL" dirty="0"/>
              <a:t>Tweede niveau</a:t>
            </a:r>
          </a:p>
          <a:p>
            <a:pPr lvl="2"/>
            <a:r>
              <a:rPr lang="nl-NL" dirty="0"/>
              <a:t>Derde niveau</a:t>
            </a:r>
          </a:p>
          <a:p>
            <a:pPr lvl="3"/>
            <a:r>
              <a:rPr lang="nl-NL" dirty="0"/>
              <a:t>Vierde niveau</a:t>
            </a:r>
          </a:p>
          <a:p>
            <a:pPr lvl="4"/>
            <a:r>
              <a:rPr lang="nl-NL" dirty="0"/>
              <a:t>Vijfde niveau</a:t>
            </a:r>
          </a:p>
        </p:txBody>
      </p:sp>
      <p:sp>
        <p:nvSpPr>
          <p:cNvPr id="6" name="Tijdelijke aanduiding voor afbeelding 5"/>
          <p:cNvSpPr>
            <a:spLocks noGrp="1"/>
          </p:cNvSpPr>
          <p:nvPr>
            <p:ph type="pic" sz="quarter" idx="11" hasCustomPrompt="1"/>
          </p:nvPr>
        </p:nvSpPr>
        <p:spPr>
          <a:xfrm>
            <a:off x="6120000" y="0"/>
            <a:ext cx="3600000" cy="6858000"/>
          </a:xfrm>
        </p:spPr>
        <p:txBody>
          <a:bodyPr>
            <a:normAutofit/>
          </a:bodyPr>
          <a:lstStyle>
            <a:lvl1pPr marL="0" indent="0">
              <a:buFontTx/>
              <a:buNone/>
              <a:defRPr sz="1600"/>
            </a:lvl1pPr>
          </a:lstStyle>
          <a:p>
            <a:r>
              <a:rPr lang="nl-NL" dirty="0"/>
              <a:t>Klik op het pictogram in het midden om een afbeelding toe te voegen (19,05 x 10 cm).</a:t>
            </a:r>
            <a:r>
              <a:rPr lang="nl-NL" sz="1600" dirty="0"/>
              <a:t> </a:t>
            </a:r>
            <a:endParaRPr lang="nl-NL" dirty="0"/>
          </a:p>
        </p:txBody>
      </p:sp>
      <p:pic>
        <p:nvPicPr>
          <p:cNvPr id="7" name="Afbeelding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734400" y="0"/>
            <a:ext cx="2459736" cy="6858000"/>
          </a:xfrm>
          <a:prstGeom prst="rect">
            <a:avLst/>
          </a:prstGeom>
        </p:spPr>
      </p:pic>
    </p:spTree>
    <p:extLst>
      <p:ext uri="{BB962C8B-B14F-4D97-AF65-F5344CB8AC3E}">
        <p14:creationId xmlns:p14="http://schemas.microsoft.com/office/powerpoint/2010/main" val="54039936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Titel en tekst">
    <p:spTree>
      <p:nvGrpSpPr>
        <p:cNvPr id="1" name=""/>
        <p:cNvGrpSpPr/>
        <p:nvPr/>
      </p:nvGrpSpPr>
      <p:grpSpPr>
        <a:xfrm>
          <a:off x="0" y="0"/>
          <a:ext cx="0" cy="0"/>
          <a:chOff x="0" y="0"/>
          <a:chExt cx="0" cy="0"/>
        </a:xfrm>
      </p:grpSpPr>
      <p:sp>
        <p:nvSpPr>
          <p:cNvPr id="2" name="Titel 1"/>
          <p:cNvSpPr>
            <a:spLocks noGrp="1"/>
          </p:cNvSpPr>
          <p:nvPr>
            <p:ph type="title"/>
          </p:nvPr>
        </p:nvSpPr>
        <p:spPr>
          <a:xfrm>
            <a:off x="756000" y="576000"/>
            <a:ext cx="4932000" cy="720000"/>
          </a:xfrm>
        </p:spPr>
        <p:txBody>
          <a:bodyPr/>
          <a:lstStyle/>
          <a:p>
            <a:r>
              <a:rPr lang="nl-NL"/>
              <a:t>Klik om stijl te bewerken</a:t>
            </a:r>
            <a:endParaRPr lang="nl-NL" dirty="0"/>
          </a:p>
        </p:txBody>
      </p:sp>
      <p:sp>
        <p:nvSpPr>
          <p:cNvPr id="4" name="Tijdelijke aanduiding voor tekst 3"/>
          <p:cNvSpPr>
            <a:spLocks noGrp="1"/>
          </p:cNvSpPr>
          <p:nvPr>
            <p:ph type="body" sz="quarter" idx="10" hasCustomPrompt="1"/>
          </p:nvPr>
        </p:nvSpPr>
        <p:spPr>
          <a:xfrm>
            <a:off x="2088000" y="1476000"/>
            <a:ext cx="7200000" cy="4680000"/>
          </a:xfrm>
        </p:spPr>
        <p:txBody>
          <a:bodyPr/>
          <a:lstStyle/>
          <a:p>
            <a:pPr lvl="1"/>
            <a:r>
              <a:rPr lang="nl-NL" dirty="0"/>
              <a:t>Tweede niveau</a:t>
            </a:r>
          </a:p>
          <a:p>
            <a:pPr lvl="2"/>
            <a:r>
              <a:rPr lang="nl-NL" dirty="0"/>
              <a:t>Derde niveau</a:t>
            </a:r>
          </a:p>
          <a:p>
            <a:pPr lvl="3"/>
            <a:r>
              <a:rPr lang="nl-NL" dirty="0"/>
              <a:t>Vierde niveau</a:t>
            </a:r>
          </a:p>
          <a:p>
            <a:pPr lvl="4"/>
            <a:r>
              <a:rPr lang="nl-NL" dirty="0"/>
              <a:t>Vijfde niveau</a:t>
            </a:r>
          </a:p>
        </p:txBody>
      </p:sp>
      <p:pic>
        <p:nvPicPr>
          <p:cNvPr id="6" name="Afbeelding 5"/>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734400" y="0"/>
            <a:ext cx="2459736" cy="6858000"/>
          </a:xfrm>
          <a:prstGeom prst="rect">
            <a:avLst/>
          </a:prstGeom>
        </p:spPr>
      </p:pic>
    </p:spTree>
    <p:extLst>
      <p:ext uri="{BB962C8B-B14F-4D97-AF65-F5344CB8AC3E}">
        <p14:creationId xmlns:p14="http://schemas.microsoft.com/office/powerpoint/2010/main" val="34990499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Slotdia">
    <p:spTree>
      <p:nvGrpSpPr>
        <p:cNvPr id="1" name=""/>
        <p:cNvGrpSpPr/>
        <p:nvPr/>
      </p:nvGrpSpPr>
      <p:grpSpPr>
        <a:xfrm>
          <a:off x="0" y="0"/>
          <a:ext cx="0" cy="0"/>
          <a:chOff x="0" y="0"/>
          <a:chExt cx="0" cy="0"/>
        </a:xfrm>
      </p:grpSpPr>
      <p:pic>
        <p:nvPicPr>
          <p:cNvPr id="8" name="Afbeelding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5" name="Tekstvak 4"/>
          <p:cNvSpPr txBox="1"/>
          <p:nvPr userDrawn="1"/>
        </p:nvSpPr>
        <p:spPr>
          <a:xfrm>
            <a:off x="1130533" y="6142150"/>
            <a:ext cx="5963286" cy="369332"/>
          </a:xfrm>
          <a:prstGeom prst="rect">
            <a:avLst/>
          </a:prstGeom>
          <a:solidFill>
            <a:schemeClr val="bg1"/>
          </a:solidFill>
        </p:spPr>
        <p:txBody>
          <a:bodyPr wrap="square" rtlCol="0">
            <a:spAutoFit/>
          </a:bodyPr>
          <a:lstStyle/>
          <a:p>
            <a:endParaRPr lang="nl-NL" dirty="0"/>
          </a:p>
        </p:txBody>
      </p:sp>
    </p:spTree>
    <p:extLst>
      <p:ext uri="{BB962C8B-B14F-4D97-AF65-F5344CB8AC3E}">
        <p14:creationId xmlns:p14="http://schemas.microsoft.com/office/powerpoint/2010/main" val="54976830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png"/><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4" name="Afbeelding 3"/>
          <p:cNvPicPr>
            <a:picLocks noChangeAspect="1"/>
          </p:cNvPicPr>
          <p:nvPr userDrawn="1"/>
        </p:nvPicPr>
        <p:blipFill>
          <a:blip r:embed="rId11" cstate="print">
            <a:extLst>
              <a:ext uri="{28A0092B-C50C-407E-A947-70E740481C1C}">
                <a14:useLocalDpi xmlns:a14="http://schemas.microsoft.com/office/drawing/2010/main" val="0"/>
              </a:ext>
            </a:extLst>
          </a:blip>
          <a:stretch>
            <a:fillRect/>
          </a:stretch>
        </p:blipFill>
        <p:spPr>
          <a:xfrm>
            <a:off x="9734400" y="0"/>
            <a:ext cx="2459736" cy="6858000"/>
          </a:xfrm>
          <a:prstGeom prst="rect">
            <a:avLst/>
          </a:prstGeom>
        </p:spPr>
      </p:pic>
      <p:sp>
        <p:nvSpPr>
          <p:cNvPr id="2" name="Tijdelijke aanduiding voor titel 1"/>
          <p:cNvSpPr>
            <a:spLocks noGrp="1"/>
          </p:cNvSpPr>
          <p:nvPr>
            <p:ph type="title"/>
          </p:nvPr>
        </p:nvSpPr>
        <p:spPr>
          <a:xfrm>
            <a:off x="756000" y="576000"/>
            <a:ext cx="9036000" cy="1080000"/>
          </a:xfrm>
          <a:prstGeom prst="rect">
            <a:avLst/>
          </a:prstGeom>
        </p:spPr>
        <p:txBody>
          <a:bodyPr vert="horz" lIns="0" tIns="0" rIns="0" bIns="0" rtlCol="0" anchor="t" anchorCtr="0">
            <a:normAutofit/>
          </a:bodyPr>
          <a:lstStyle/>
          <a:p>
            <a:r>
              <a:rPr lang="nl-NL" dirty="0"/>
              <a:t>Klik om de stijl te bewerken</a:t>
            </a:r>
          </a:p>
        </p:txBody>
      </p:sp>
      <p:sp>
        <p:nvSpPr>
          <p:cNvPr id="3" name="Tijdelijke aanduiding voor tekst 2"/>
          <p:cNvSpPr>
            <a:spLocks noGrp="1"/>
          </p:cNvSpPr>
          <p:nvPr>
            <p:ph type="body" idx="1"/>
          </p:nvPr>
        </p:nvSpPr>
        <p:spPr>
          <a:xfrm>
            <a:off x="2052000" y="1728000"/>
            <a:ext cx="7740000" cy="4351338"/>
          </a:xfrm>
          <a:prstGeom prst="rect">
            <a:avLst/>
          </a:prstGeom>
        </p:spPr>
        <p:txBody>
          <a:bodyPr vert="horz" lIns="0" tIns="0" rIns="0" bIns="0" rtlCol="0">
            <a:normAutofit/>
          </a:bodyPr>
          <a:lstStyle/>
          <a:p>
            <a:pPr lvl="0"/>
            <a:r>
              <a:rPr lang="nl-NL" dirty="0"/>
              <a:t>Klik om de modelstijlen te bewerken</a:t>
            </a:r>
          </a:p>
          <a:p>
            <a:pPr lvl="1"/>
            <a:r>
              <a:rPr lang="nl-NL" dirty="0"/>
              <a:t>Tweede niveau</a:t>
            </a:r>
          </a:p>
          <a:p>
            <a:pPr lvl="2"/>
            <a:r>
              <a:rPr lang="nl-NL" dirty="0"/>
              <a:t>Derde niveau</a:t>
            </a:r>
          </a:p>
          <a:p>
            <a:pPr lvl="3"/>
            <a:r>
              <a:rPr lang="nl-NL" dirty="0"/>
              <a:t>Vierde niveau</a:t>
            </a:r>
          </a:p>
          <a:p>
            <a:pPr lvl="4"/>
            <a:r>
              <a:rPr lang="nl-NL" dirty="0"/>
              <a:t>Vijfde niveau</a:t>
            </a:r>
          </a:p>
        </p:txBody>
      </p:sp>
    </p:spTree>
    <p:extLst>
      <p:ext uri="{BB962C8B-B14F-4D97-AF65-F5344CB8AC3E}">
        <p14:creationId xmlns:p14="http://schemas.microsoft.com/office/powerpoint/2010/main" val="625692762"/>
      </p:ext>
    </p:extLst>
  </p:cSld>
  <p:clrMap bg1="lt1" tx1="dk1" bg2="lt2" tx2="dk2" accent1="accent1" accent2="accent2" accent3="accent3" accent4="accent4" accent5="accent5" accent6="accent6" hlink="hlink" folHlink="folHlink"/>
  <p:sldLayoutIdLst>
    <p:sldLayoutId id="2147483651" r:id="rId1"/>
    <p:sldLayoutId id="2147483649" r:id="rId2"/>
    <p:sldLayoutId id="2147483652" r:id="rId3"/>
    <p:sldLayoutId id="2147483650" r:id="rId4"/>
    <p:sldLayoutId id="2147483653" r:id="rId5"/>
    <p:sldLayoutId id="2147483657" r:id="rId6"/>
    <p:sldLayoutId id="2147483654" r:id="rId7"/>
    <p:sldLayoutId id="2147483655" r:id="rId8"/>
    <p:sldLayoutId id="2147483656" r:id="rId9"/>
  </p:sldLayoutIdLst>
  <p:txStyles>
    <p:titleStyle>
      <a:lvl1pPr algn="l" defTabSz="914400" rtl="0" eaLnBrk="1" latinLnBrk="0" hangingPunct="1">
        <a:lnSpc>
          <a:spcPct val="90000"/>
        </a:lnSpc>
        <a:spcBef>
          <a:spcPct val="0"/>
        </a:spcBef>
        <a:buNone/>
        <a:defRPr sz="4400" b="1" kern="1200" baseline="0">
          <a:solidFill>
            <a:srgbClr val="1E201F"/>
          </a:solidFill>
          <a:latin typeface="Arial" panose="020B0604020202020204" pitchFamily="34" charset="0"/>
          <a:ea typeface="+mj-ea"/>
          <a:cs typeface="+mj-cs"/>
        </a:defRPr>
      </a:lvl1pPr>
    </p:titleStyle>
    <p:bodyStyle>
      <a:lvl1pPr marL="0" indent="-360000" algn="l" defTabSz="914400" rtl="0" eaLnBrk="1" latinLnBrk="0" hangingPunct="1">
        <a:lnSpc>
          <a:spcPct val="100000"/>
        </a:lnSpc>
        <a:spcBef>
          <a:spcPts val="0"/>
        </a:spcBef>
        <a:buFont typeface="Arial" panose="020B0604020202020204" pitchFamily="34" charset="0"/>
        <a:buChar char="•"/>
        <a:defRPr sz="2400" kern="1200" baseline="0">
          <a:solidFill>
            <a:srgbClr val="1E201F"/>
          </a:solidFill>
          <a:latin typeface="+mn-lt"/>
          <a:ea typeface="+mn-ea"/>
          <a:cs typeface="+mn-cs"/>
        </a:defRPr>
      </a:lvl1pPr>
      <a:lvl2pPr marL="0" indent="0" algn="l" defTabSz="914400" rtl="0" eaLnBrk="1" latinLnBrk="0" hangingPunct="1">
        <a:lnSpc>
          <a:spcPct val="100000"/>
        </a:lnSpc>
        <a:spcBef>
          <a:spcPts val="0"/>
        </a:spcBef>
        <a:buFontTx/>
        <a:buNone/>
        <a:defRPr sz="2400" kern="1200" baseline="0">
          <a:solidFill>
            <a:srgbClr val="1E201F"/>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rgbClr val="1E201F"/>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rgbClr val="1E201F"/>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rgbClr val="1E201F"/>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5.png"/><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4.xml"/><Relationship Id="rId1" Type="http://schemas.openxmlformats.org/officeDocument/2006/relationships/video" Target="https://www.youtube.com/embed/C0POANU6ksQ" TargetMode="External"/><Relationship Id="rId4" Type="http://schemas.openxmlformats.org/officeDocument/2006/relationships/image" Target="../media/image6.png"/></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xml"/><Relationship Id="rId1" Type="http://schemas.openxmlformats.org/officeDocument/2006/relationships/slideLayout" Target="../slideLayouts/slideLayout6.xml"/><Relationship Id="rId4" Type="http://schemas.openxmlformats.org/officeDocument/2006/relationships/image" Target="../media/image10.png"/></Relationships>
</file>

<file path=ppt/slides/_rels/slide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426073628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kstvak 2">
            <a:extLst>
              <a:ext uri="{FF2B5EF4-FFF2-40B4-BE49-F238E27FC236}">
                <a16:creationId xmlns:a16="http://schemas.microsoft.com/office/drawing/2014/main" id="{356889DA-41A2-4552-A79A-4F80576CFD40}"/>
              </a:ext>
            </a:extLst>
          </p:cNvPr>
          <p:cNvSpPr txBox="1"/>
          <p:nvPr/>
        </p:nvSpPr>
        <p:spPr>
          <a:xfrm>
            <a:off x="1099190" y="675730"/>
            <a:ext cx="5741582" cy="523220"/>
          </a:xfrm>
          <a:prstGeom prst="rect">
            <a:avLst/>
          </a:prstGeom>
          <a:noFill/>
        </p:spPr>
        <p:txBody>
          <a:bodyPr wrap="square" rtlCol="0">
            <a:spAutoFit/>
          </a:bodyPr>
          <a:lstStyle/>
          <a:p>
            <a:pPr>
              <a:defRPr/>
            </a:pPr>
            <a:r>
              <a:rPr lang="nl-NL" sz="2800" b="1" dirty="0">
                <a:solidFill>
                  <a:prstClr val="black"/>
                </a:solidFill>
                <a:latin typeface="Calibri"/>
              </a:rPr>
              <a:t>Huidmondjes</a:t>
            </a:r>
          </a:p>
        </p:txBody>
      </p:sp>
      <p:sp>
        <p:nvSpPr>
          <p:cNvPr id="4" name="Tekstvak 3">
            <a:extLst>
              <a:ext uri="{FF2B5EF4-FFF2-40B4-BE49-F238E27FC236}">
                <a16:creationId xmlns:a16="http://schemas.microsoft.com/office/drawing/2014/main" id="{BE5E9AAC-8AFC-4CA9-B89F-13D11A0216BE}"/>
              </a:ext>
            </a:extLst>
          </p:cNvPr>
          <p:cNvSpPr txBox="1"/>
          <p:nvPr/>
        </p:nvSpPr>
        <p:spPr>
          <a:xfrm>
            <a:off x="1099189" y="1921427"/>
            <a:ext cx="8115831" cy="3993401"/>
          </a:xfrm>
          <a:prstGeom prst="rect">
            <a:avLst/>
          </a:prstGeom>
          <a:noFill/>
        </p:spPr>
        <p:txBody>
          <a:bodyPr wrap="square" rtlCol="0">
            <a:spAutoFit/>
          </a:bodyPr>
          <a:lstStyle/>
          <a:p>
            <a:pPr>
              <a:defRPr/>
            </a:pPr>
            <a:r>
              <a:rPr lang="nl-NL" sz="2400" dirty="0">
                <a:solidFill>
                  <a:prstClr val="black"/>
                </a:solidFill>
                <a:latin typeface="+mj-lt"/>
              </a:rPr>
              <a:t>We kunnen huidmondjes zien als kleppen die worden bedient door hydraulische druk.</a:t>
            </a:r>
          </a:p>
          <a:p>
            <a:pPr>
              <a:defRPr/>
            </a:pPr>
            <a:endParaRPr lang="nl-NL" sz="2400" dirty="0">
              <a:solidFill>
                <a:prstClr val="black"/>
              </a:solidFill>
              <a:latin typeface="+mj-lt"/>
            </a:endParaRPr>
          </a:p>
          <a:p>
            <a:pPr>
              <a:defRPr/>
            </a:pPr>
            <a:r>
              <a:rPr lang="nl-NL" sz="2400" dirty="0">
                <a:solidFill>
                  <a:prstClr val="black"/>
                </a:solidFill>
                <a:latin typeface="+mj-lt"/>
              </a:rPr>
              <a:t>Onder invloed van licht (vooral blauw), worden K+ ionen door zogenaamde kaliumpompjes in de sluitcellen gebracht.</a:t>
            </a:r>
          </a:p>
          <a:p>
            <a:pPr>
              <a:defRPr/>
            </a:pPr>
            <a:endParaRPr lang="nl-NL" sz="2400" dirty="0">
              <a:solidFill>
                <a:prstClr val="black"/>
              </a:solidFill>
              <a:latin typeface="+mj-lt"/>
            </a:endParaRPr>
          </a:p>
          <a:p>
            <a:pPr>
              <a:defRPr/>
            </a:pPr>
            <a:r>
              <a:rPr lang="nl-NL" sz="2400" dirty="0">
                <a:solidFill>
                  <a:prstClr val="black"/>
                </a:solidFill>
                <a:latin typeface="+mj-lt"/>
              </a:rPr>
              <a:t>Gevolg is dat de osmotische druk toeneemt en water wordt aangetrokken uit omringend weefsel. Gevolg is dat de huidmondjes open gaan.</a:t>
            </a:r>
          </a:p>
          <a:p>
            <a:pPr marL="214313" indent="-214313">
              <a:buFont typeface="Arial" panose="020B0604020202020204" pitchFamily="34" charset="0"/>
              <a:buChar char="•"/>
              <a:defRPr/>
            </a:pPr>
            <a:endParaRPr lang="nl-NL" sz="1350" dirty="0">
              <a:solidFill>
                <a:prstClr val="black"/>
              </a:solidFill>
              <a:latin typeface="Calibri"/>
            </a:endParaRPr>
          </a:p>
        </p:txBody>
      </p:sp>
      <p:pic>
        <p:nvPicPr>
          <p:cNvPr id="2" name="Afbeelding 1">
            <a:extLst>
              <a:ext uri="{FF2B5EF4-FFF2-40B4-BE49-F238E27FC236}">
                <a16:creationId xmlns:a16="http://schemas.microsoft.com/office/drawing/2014/main" id="{5720BE5B-3505-409C-9BE2-8575B19E5630}"/>
              </a:ext>
            </a:extLst>
          </p:cNvPr>
          <p:cNvPicPr>
            <a:picLocks noChangeAspect="1"/>
          </p:cNvPicPr>
          <p:nvPr/>
        </p:nvPicPr>
        <p:blipFill rotWithShape="1">
          <a:blip r:embed="rId2"/>
          <a:srcRect l="16219" t="24599" r="14089"/>
          <a:stretch/>
        </p:blipFill>
        <p:spPr>
          <a:xfrm>
            <a:off x="9215019" y="254000"/>
            <a:ext cx="2752111" cy="1667427"/>
          </a:xfrm>
          <a:prstGeom prst="rect">
            <a:avLst/>
          </a:prstGeom>
        </p:spPr>
      </p:pic>
      <p:pic>
        <p:nvPicPr>
          <p:cNvPr id="6" name="Afbeelding 5">
            <a:extLst>
              <a:ext uri="{FF2B5EF4-FFF2-40B4-BE49-F238E27FC236}">
                <a16:creationId xmlns:a16="http://schemas.microsoft.com/office/drawing/2014/main" id="{90FE71CF-18AC-F8D8-53B4-BA72F9EC0F7A}"/>
              </a:ext>
            </a:extLst>
          </p:cNvPr>
          <p:cNvPicPr>
            <a:picLocks noChangeAspect="1"/>
          </p:cNvPicPr>
          <p:nvPr/>
        </p:nvPicPr>
        <p:blipFill>
          <a:blip r:embed="rId3"/>
          <a:stretch>
            <a:fillRect/>
          </a:stretch>
        </p:blipFill>
        <p:spPr>
          <a:xfrm>
            <a:off x="9075771" y="4102860"/>
            <a:ext cx="3116229" cy="2197356"/>
          </a:xfrm>
          <a:prstGeom prst="rect">
            <a:avLst/>
          </a:prstGeom>
        </p:spPr>
      </p:pic>
    </p:spTree>
    <p:extLst>
      <p:ext uri="{BB962C8B-B14F-4D97-AF65-F5344CB8AC3E}">
        <p14:creationId xmlns:p14="http://schemas.microsoft.com/office/powerpoint/2010/main" val="6960663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4">
                                            <p:txEl>
                                              <p:pRg st="2" end="2"/>
                                            </p:txEl>
                                          </p:spTgt>
                                        </p:tgtEl>
                                        <p:attrNameLst>
                                          <p:attrName>style.visibility</p:attrName>
                                        </p:attrNameLst>
                                      </p:cBhvr>
                                      <p:to>
                                        <p:strVal val="visible"/>
                                      </p:to>
                                    </p:set>
                                    <p:animEffect transition="in" filter="fade">
                                      <p:cBhvr>
                                        <p:cTn id="7" dur="1000"/>
                                        <p:tgtEl>
                                          <p:spTgt spid="4">
                                            <p:txEl>
                                              <p:pRg st="2" end="2"/>
                                            </p:txEl>
                                          </p:spTgt>
                                        </p:tgtEl>
                                      </p:cBhvr>
                                    </p:animEffect>
                                    <p:anim calcmode="lin" valueType="num">
                                      <p:cBhvr>
                                        <p:cTn id="8" dur="1000" fill="hold"/>
                                        <p:tgtEl>
                                          <p:spTgt spid="4">
                                            <p:txEl>
                                              <p:pRg st="2" end="2"/>
                                            </p:txEl>
                                          </p:spTgt>
                                        </p:tgtEl>
                                        <p:attrNameLst>
                                          <p:attrName>ppt_x</p:attrName>
                                        </p:attrNameLst>
                                      </p:cBhvr>
                                      <p:tavLst>
                                        <p:tav tm="0">
                                          <p:val>
                                            <p:strVal val="#ppt_x"/>
                                          </p:val>
                                        </p:tav>
                                        <p:tav tm="100000">
                                          <p:val>
                                            <p:strVal val="#ppt_x"/>
                                          </p:val>
                                        </p:tav>
                                      </p:tavLst>
                                    </p:anim>
                                    <p:anim calcmode="lin" valueType="num">
                                      <p:cBhvr>
                                        <p:cTn id="9" dur="1000" fill="hold"/>
                                        <p:tgtEl>
                                          <p:spTgt spid="4">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4">
                                            <p:txEl>
                                              <p:pRg st="4" end="4"/>
                                            </p:txEl>
                                          </p:spTgt>
                                        </p:tgtEl>
                                        <p:attrNameLst>
                                          <p:attrName>style.visibility</p:attrName>
                                        </p:attrNameLst>
                                      </p:cBhvr>
                                      <p:to>
                                        <p:strVal val="visible"/>
                                      </p:to>
                                    </p:set>
                                    <p:animEffect transition="in" filter="fade">
                                      <p:cBhvr>
                                        <p:cTn id="14" dur="1000"/>
                                        <p:tgtEl>
                                          <p:spTgt spid="4">
                                            <p:txEl>
                                              <p:pRg st="4" end="4"/>
                                            </p:txEl>
                                          </p:spTgt>
                                        </p:tgtEl>
                                      </p:cBhvr>
                                    </p:animEffect>
                                    <p:anim calcmode="lin" valueType="num">
                                      <p:cBhvr>
                                        <p:cTn id="15" dur="1000" fill="hold"/>
                                        <p:tgtEl>
                                          <p:spTgt spid="4">
                                            <p:txEl>
                                              <p:pRg st="4" end="4"/>
                                            </p:txEl>
                                          </p:spTgt>
                                        </p:tgtEl>
                                        <p:attrNameLst>
                                          <p:attrName>ppt_x</p:attrName>
                                        </p:attrNameLst>
                                      </p:cBhvr>
                                      <p:tavLst>
                                        <p:tav tm="0">
                                          <p:val>
                                            <p:strVal val="#ppt_x"/>
                                          </p:val>
                                        </p:tav>
                                        <p:tav tm="100000">
                                          <p:val>
                                            <p:strVal val="#ppt_x"/>
                                          </p:val>
                                        </p:tav>
                                      </p:tavLst>
                                    </p:anim>
                                    <p:anim calcmode="lin" valueType="num">
                                      <p:cBhvr>
                                        <p:cTn id="16" dur="1000" fill="hold"/>
                                        <p:tgtEl>
                                          <p:spTgt spid="4">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kstvak 2">
            <a:extLst>
              <a:ext uri="{FF2B5EF4-FFF2-40B4-BE49-F238E27FC236}">
                <a16:creationId xmlns:a16="http://schemas.microsoft.com/office/drawing/2014/main" id="{356889DA-41A2-4552-A79A-4F80576CFD40}"/>
              </a:ext>
            </a:extLst>
          </p:cNvPr>
          <p:cNvSpPr txBox="1"/>
          <p:nvPr/>
        </p:nvSpPr>
        <p:spPr>
          <a:xfrm>
            <a:off x="1099190" y="675730"/>
            <a:ext cx="5741582" cy="523220"/>
          </a:xfrm>
          <a:prstGeom prst="rect">
            <a:avLst/>
          </a:prstGeom>
          <a:noFill/>
        </p:spPr>
        <p:txBody>
          <a:bodyPr wrap="square" rtlCol="0">
            <a:spAutoFit/>
          </a:bodyPr>
          <a:lstStyle/>
          <a:p>
            <a:pPr>
              <a:defRPr/>
            </a:pPr>
            <a:r>
              <a:rPr lang="nl-NL" sz="2800" b="1" dirty="0">
                <a:solidFill>
                  <a:prstClr val="black"/>
                </a:solidFill>
                <a:latin typeface="Calibri"/>
              </a:rPr>
              <a:t>Huidmondjes</a:t>
            </a:r>
          </a:p>
        </p:txBody>
      </p:sp>
      <p:sp>
        <p:nvSpPr>
          <p:cNvPr id="4" name="Tekstvak 3">
            <a:extLst>
              <a:ext uri="{FF2B5EF4-FFF2-40B4-BE49-F238E27FC236}">
                <a16:creationId xmlns:a16="http://schemas.microsoft.com/office/drawing/2014/main" id="{BE5E9AAC-8AFC-4CA9-B89F-13D11A0216BE}"/>
              </a:ext>
            </a:extLst>
          </p:cNvPr>
          <p:cNvSpPr txBox="1"/>
          <p:nvPr/>
        </p:nvSpPr>
        <p:spPr>
          <a:xfrm>
            <a:off x="1099190" y="1535105"/>
            <a:ext cx="6856249" cy="3093154"/>
          </a:xfrm>
          <a:prstGeom prst="rect">
            <a:avLst/>
          </a:prstGeom>
          <a:noFill/>
        </p:spPr>
        <p:txBody>
          <a:bodyPr wrap="square" rtlCol="0">
            <a:spAutoFit/>
          </a:bodyPr>
          <a:lstStyle/>
          <a:p>
            <a:pPr>
              <a:defRPr/>
            </a:pPr>
            <a:r>
              <a:rPr lang="nl-NL" sz="2400" dirty="0">
                <a:solidFill>
                  <a:prstClr val="black"/>
                </a:solidFill>
                <a:latin typeface="Calibri"/>
              </a:rPr>
              <a:t>Heb je echter een water tekort in het blad omdat de plant niet voldoende water kan opnemen, dan kan de turgor  niet op niveau gehouden worden en zullen de huidmondjes  sluiten, ondanks de hoge concentratie K+ ionen.</a:t>
            </a:r>
          </a:p>
          <a:p>
            <a:pPr>
              <a:defRPr/>
            </a:pPr>
            <a:endParaRPr lang="nl-NL" sz="2400" dirty="0">
              <a:solidFill>
                <a:prstClr val="black"/>
              </a:solidFill>
              <a:latin typeface="+mj-lt"/>
            </a:endParaRPr>
          </a:p>
          <a:p>
            <a:pPr>
              <a:defRPr/>
            </a:pPr>
            <a:endParaRPr lang="nl-NL" sz="2400" dirty="0">
              <a:solidFill>
                <a:prstClr val="black"/>
              </a:solidFill>
              <a:latin typeface="Calibri"/>
            </a:endParaRPr>
          </a:p>
          <a:p>
            <a:pPr marL="214313" indent="-214313">
              <a:buFont typeface="Arial" panose="020B0604020202020204" pitchFamily="34" charset="0"/>
              <a:buChar char="•"/>
              <a:defRPr/>
            </a:pPr>
            <a:endParaRPr lang="nl-NL" sz="1350" dirty="0">
              <a:solidFill>
                <a:prstClr val="black"/>
              </a:solidFill>
              <a:latin typeface="Calibri"/>
            </a:endParaRPr>
          </a:p>
          <a:p>
            <a:pPr marL="214313" indent="-214313">
              <a:buFont typeface="Arial" panose="020B0604020202020204" pitchFamily="34" charset="0"/>
              <a:buChar char="•"/>
              <a:defRPr/>
            </a:pPr>
            <a:endParaRPr lang="nl-NL" sz="1350" dirty="0">
              <a:solidFill>
                <a:prstClr val="black"/>
              </a:solidFill>
              <a:latin typeface="Calibri"/>
            </a:endParaRPr>
          </a:p>
        </p:txBody>
      </p:sp>
      <p:pic>
        <p:nvPicPr>
          <p:cNvPr id="2" name="Afbeelding 1">
            <a:extLst>
              <a:ext uri="{FF2B5EF4-FFF2-40B4-BE49-F238E27FC236}">
                <a16:creationId xmlns:a16="http://schemas.microsoft.com/office/drawing/2014/main" id="{86F97563-99BF-43BD-95D5-B657FB55B31E}"/>
              </a:ext>
            </a:extLst>
          </p:cNvPr>
          <p:cNvPicPr>
            <a:picLocks noChangeAspect="1"/>
          </p:cNvPicPr>
          <p:nvPr/>
        </p:nvPicPr>
        <p:blipFill>
          <a:blip r:embed="rId2"/>
          <a:stretch>
            <a:fillRect/>
          </a:stretch>
        </p:blipFill>
        <p:spPr>
          <a:xfrm>
            <a:off x="4401503" y="3309971"/>
            <a:ext cx="4712018" cy="3394294"/>
          </a:xfrm>
          <a:prstGeom prst="rect">
            <a:avLst/>
          </a:prstGeom>
        </p:spPr>
      </p:pic>
      <p:pic>
        <p:nvPicPr>
          <p:cNvPr id="6" name="Afbeelding 5">
            <a:extLst>
              <a:ext uri="{FF2B5EF4-FFF2-40B4-BE49-F238E27FC236}">
                <a16:creationId xmlns:a16="http://schemas.microsoft.com/office/drawing/2014/main" id="{15B97973-B6E3-E83F-202F-E0770D9668B9}"/>
              </a:ext>
            </a:extLst>
          </p:cNvPr>
          <p:cNvPicPr>
            <a:picLocks noChangeAspect="1"/>
          </p:cNvPicPr>
          <p:nvPr/>
        </p:nvPicPr>
        <p:blipFill>
          <a:blip r:embed="rId3"/>
          <a:stretch>
            <a:fillRect/>
          </a:stretch>
        </p:blipFill>
        <p:spPr>
          <a:xfrm>
            <a:off x="8159777" y="153735"/>
            <a:ext cx="3745711" cy="2004249"/>
          </a:xfrm>
          <a:prstGeom prst="rect">
            <a:avLst/>
          </a:prstGeom>
        </p:spPr>
      </p:pic>
    </p:spTree>
    <p:extLst>
      <p:ext uri="{BB962C8B-B14F-4D97-AF65-F5344CB8AC3E}">
        <p14:creationId xmlns:p14="http://schemas.microsoft.com/office/powerpoint/2010/main" val="14963427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1000"/>
                                        <p:tgtEl>
                                          <p:spTgt spid="4">
                                            <p:txEl>
                                              <p:pRg st="0" end="0"/>
                                            </p:txEl>
                                          </p:spTgt>
                                        </p:tgtEl>
                                      </p:cBhvr>
                                    </p:animEffect>
                                    <p:anim calcmode="lin" valueType="num">
                                      <p:cBhvr>
                                        <p:cTn id="8" dur="10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kstvak 2">
            <a:extLst>
              <a:ext uri="{FF2B5EF4-FFF2-40B4-BE49-F238E27FC236}">
                <a16:creationId xmlns:a16="http://schemas.microsoft.com/office/drawing/2014/main" id="{356889DA-41A2-4552-A79A-4F80576CFD40}"/>
              </a:ext>
            </a:extLst>
          </p:cNvPr>
          <p:cNvSpPr txBox="1"/>
          <p:nvPr/>
        </p:nvSpPr>
        <p:spPr>
          <a:xfrm>
            <a:off x="1099190" y="675730"/>
            <a:ext cx="5741582" cy="523220"/>
          </a:xfrm>
          <a:prstGeom prst="rect">
            <a:avLst/>
          </a:prstGeom>
          <a:noFill/>
        </p:spPr>
        <p:txBody>
          <a:bodyPr wrap="square" rtlCol="0">
            <a:spAutoFit/>
          </a:bodyPr>
          <a:lstStyle/>
          <a:p>
            <a:pPr>
              <a:defRPr/>
            </a:pPr>
            <a:r>
              <a:rPr lang="nl-NL" sz="2800" b="1" dirty="0">
                <a:solidFill>
                  <a:prstClr val="black"/>
                </a:solidFill>
                <a:latin typeface="Calibri"/>
              </a:rPr>
              <a:t>Huidmondjes.</a:t>
            </a:r>
          </a:p>
        </p:txBody>
      </p:sp>
      <p:sp>
        <p:nvSpPr>
          <p:cNvPr id="4" name="Tekstvak 3">
            <a:extLst>
              <a:ext uri="{FF2B5EF4-FFF2-40B4-BE49-F238E27FC236}">
                <a16:creationId xmlns:a16="http://schemas.microsoft.com/office/drawing/2014/main" id="{BE5E9AAC-8AFC-4CA9-B89F-13D11A0216BE}"/>
              </a:ext>
            </a:extLst>
          </p:cNvPr>
          <p:cNvSpPr txBox="1"/>
          <p:nvPr/>
        </p:nvSpPr>
        <p:spPr>
          <a:xfrm>
            <a:off x="1160287" y="1948060"/>
            <a:ext cx="6263640" cy="3785652"/>
          </a:xfrm>
          <a:prstGeom prst="rect">
            <a:avLst/>
          </a:prstGeom>
          <a:noFill/>
        </p:spPr>
        <p:txBody>
          <a:bodyPr wrap="square" rtlCol="0">
            <a:spAutoFit/>
          </a:bodyPr>
          <a:lstStyle/>
          <a:p>
            <a:pPr>
              <a:defRPr/>
            </a:pPr>
            <a:r>
              <a:rPr lang="nl-NL" sz="2400" dirty="0">
                <a:solidFill>
                  <a:prstClr val="black"/>
                </a:solidFill>
                <a:latin typeface="+mj-lt"/>
              </a:rPr>
              <a:t>In het donker zijn de kaliumpompjes niet actief en zal de concentratie van K+ ionen afnemen.</a:t>
            </a:r>
          </a:p>
          <a:p>
            <a:pPr marL="214313" indent="-214313">
              <a:buFont typeface="Arial" panose="020B0604020202020204" pitchFamily="34" charset="0"/>
              <a:buChar char="•"/>
              <a:defRPr/>
            </a:pPr>
            <a:endParaRPr lang="nl-NL" sz="2400" dirty="0">
              <a:solidFill>
                <a:prstClr val="black"/>
              </a:solidFill>
              <a:latin typeface="+mj-lt"/>
            </a:endParaRPr>
          </a:p>
          <a:p>
            <a:pPr>
              <a:defRPr/>
            </a:pPr>
            <a:r>
              <a:rPr lang="nl-NL" sz="2400" dirty="0">
                <a:solidFill>
                  <a:prstClr val="black"/>
                </a:solidFill>
                <a:latin typeface="+mj-lt"/>
              </a:rPr>
              <a:t>Het gevolg is dat de turgor afneemt en de huidmondjes sluiten.</a:t>
            </a:r>
          </a:p>
          <a:p>
            <a:pPr>
              <a:defRPr/>
            </a:pPr>
            <a:endParaRPr lang="nl-NL" sz="2400" dirty="0">
              <a:solidFill>
                <a:prstClr val="black"/>
              </a:solidFill>
              <a:latin typeface="+mj-lt"/>
            </a:endParaRPr>
          </a:p>
          <a:p>
            <a:pPr>
              <a:defRPr/>
            </a:pPr>
            <a:r>
              <a:rPr lang="nl-NL" sz="2400" dirty="0">
                <a:solidFill>
                  <a:prstClr val="black"/>
                </a:solidFill>
                <a:latin typeface="+mj-lt"/>
              </a:rPr>
              <a:t>De huidmondjes zijn dus overdag geopend onder invloed van licht en ‘s nachts gesloten onder gebrek aan licht</a:t>
            </a:r>
          </a:p>
        </p:txBody>
      </p:sp>
      <p:pic>
        <p:nvPicPr>
          <p:cNvPr id="2" name="Afbeelding 1">
            <a:extLst>
              <a:ext uri="{FF2B5EF4-FFF2-40B4-BE49-F238E27FC236}">
                <a16:creationId xmlns:a16="http://schemas.microsoft.com/office/drawing/2014/main" id="{8FEB3822-A4AD-4034-AD8C-F6ED18CF13B7}"/>
              </a:ext>
            </a:extLst>
          </p:cNvPr>
          <p:cNvPicPr>
            <a:picLocks noChangeAspect="1"/>
          </p:cNvPicPr>
          <p:nvPr/>
        </p:nvPicPr>
        <p:blipFill>
          <a:blip r:embed="rId2"/>
          <a:stretch>
            <a:fillRect/>
          </a:stretch>
        </p:blipFill>
        <p:spPr>
          <a:xfrm>
            <a:off x="8507167" y="401954"/>
            <a:ext cx="3246683" cy="2422525"/>
          </a:xfrm>
          <a:prstGeom prst="rect">
            <a:avLst/>
          </a:prstGeom>
        </p:spPr>
      </p:pic>
    </p:spTree>
    <p:extLst>
      <p:ext uri="{BB962C8B-B14F-4D97-AF65-F5344CB8AC3E}">
        <p14:creationId xmlns:p14="http://schemas.microsoft.com/office/powerpoint/2010/main" val="12036254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4">
                                            <p:txEl>
                                              <p:pRg st="2" end="2"/>
                                            </p:txEl>
                                          </p:spTgt>
                                        </p:tgtEl>
                                        <p:attrNameLst>
                                          <p:attrName>style.visibility</p:attrName>
                                        </p:attrNameLst>
                                      </p:cBhvr>
                                      <p:to>
                                        <p:strVal val="visible"/>
                                      </p:to>
                                    </p:set>
                                    <p:animEffect transition="in" filter="fade">
                                      <p:cBhvr>
                                        <p:cTn id="7" dur="1000"/>
                                        <p:tgtEl>
                                          <p:spTgt spid="4">
                                            <p:txEl>
                                              <p:pRg st="2" end="2"/>
                                            </p:txEl>
                                          </p:spTgt>
                                        </p:tgtEl>
                                      </p:cBhvr>
                                    </p:animEffect>
                                    <p:anim calcmode="lin" valueType="num">
                                      <p:cBhvr>
                                        <p:cTn id="8" dur="1000" fill="hold"/>
                                        <p:tgtEl>
                                          <p:spTgt spid="4">
                                            <p:txEl>
                                              <p:pRg st="2" end="2"/>
                                            </p:txEl>
                                          </p:spTgt>
                                        </p:tgtEl>
                                        <p:attrNameLst>
                                          <p:attrName>ppt_x</p:attrName>
                                        </p:attrNameLst>
                                      </p:cBhvr>
                                      <p:tavLst>
                                        <p:tav tm="0">
                                          <p:val>
                                            <p:strVal val="#ppt_x"/>
                                          </p:val>
                                        </p:tav>
                                        <p:tav tm="100000">
                                          <p:val>
                                            <p:strVal val="#ppt_x"/>
                                          </p:val>
                                        </p:tav>
                                      </p:tavLst>
                                    </p:anim>
                                    <p:anim calcmode="lin" valueType="num">
                                      <p:cBhvr>
                                        <p:cTn id="9" dur="1000" fill="hold"/>
                                        <p:tgtEl>
                                          <p:spTgt spid="4">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4">
                                            <p:txEl>
                                              <p:pRg st="4" end="4"/>
                                            </p:txEl>
                                          </p:spTgt>
                                        </p:tgtEl>
                                        <p:attrNameLst>
                                          <p:attrName>style.visibility</p:attrName>
                                        </p:attrNameLst>
                                      </p:cBhvr>
                                      <p:to>
                                        <p:strVal val="visible"/>
                                      </p:to>
                                    </p:set>
                                    <p:animEffect transition="in" filter="fade">
                                      <p:cBhvr>
                                        <p:cTn id="14" dur="1000"/>
                                        <p:tgtEl>
                                          <p:spTgt spid="4">
                                            <p:txEl>
                                              <p:pRg st="4" end="4"/>
                                            </p:txEl>
                                          </p:spTgt>
                                        </p:tgtEl>
                                      </p:cBhvr>
                                    </p:animEffect>
                                    <p:anim calcmode="lin" valueType="num">
                                      <p:cBhvr>
                                        <p:cTn id="15" dur="1000" fill="hold"/>
                                        <p:tgtEl>
                                          <p:spTgt spid="4">
                                            <p:txEl>
                                              <p:pRg st="4" end="4"/>
                                            </p:txEl>
                                          </p:spTgt>
                                        </p:tgtEl>
                                        <p:attrNameLst>
                                          <p:attrName>ppt_x</p:attrName>
                                        </p:attrNameLst>
                                      </p:cBhvr>
                                      <p:tavLst>
                                        <p:tav tm="0">
                                          <p:val>
                                            <p:strVal val="#ppt_x"/>
                                          </p:val>
                                        </p:tav>
                                        <p:tav tm="100000">
                                          <p:val>
                                            <p:strVal val="#ppt_x"/>
                                          </p:val>
                                        </p:tav>
                                      </p:tavLst>
                                    </p:anim>
                                    <p:anim calcmode="lin" valueType="num">
                                      <p:cBhvr>
                                        <p:cTn id="16" dur="1000" fill="hold"/>
                                        <p:tgtEl>
                                          <p:spTgt spid="4">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66B5BBD-2CCF-AA94-D31D-624730E1419E}"/>
            </a:ext>
          </a:extLst>
        </p:cNvPr>
        <p:cNvGrpSpPr/>
        <p:nvPr/>
      </p:nvGrpSpPr>
      <p:grpSpPr>
        <a:xfrm>
          <a:off x="0" y="0"/>
          <a:ext cx="0" cy="0"/>
          <a:chOff x="0" y="0"/>
          <a:chExt cx="0" cy="0"/>
        </a:xfrm>
      </p:grpSpPr>
      <p:sp>
        <p:nvSpPr>
          <p:cNvPr id="3" name="Tekstvak 2">
            <a:extLst>
              <a:ext uri="{FF2B5EF4-FFF2-40B4-BE49-F238E27FC236}">
                <a16:creationId xmlns:a16="http://schemas.microsoft.com/office/drawing/2014/main" id="{DB7A5054-CAFC-C4BA-299C-1465CD5BBC10}"/>
              </a:ext>
            </a:extLst>
          </p:cNvPr>
          <p:cNvSpPr txBox="1"/>
          <p:nvPr/>
        </p:nvSpPr>
        <p:spPr>
          <a:xfrm>
            <a:off x="1099190" y="675730"/>
            <a:ext cx="5741582" cy="523220"/>
          </a:xfrm>
          <a:prstGeom prst="rect">
            <a:avLst/>
          </a:prstGeom>
          <a:noFill/>
        </p:spPr>
        <p:txBody>
          <a:bodyPr wrap="square" rtlCol="0">
            <a:spAutoFit/>
          </a:bodyPr>
          <a:lstStyle/>
          <a:p>
            <a:pPr>
              <a:defRPr/>
            </a:pPr>
            <a:r>
              <a:rPr lang="nl-NL" sz="2800" b="1" dirty="0">
                <a:solidFill>
                  <a:prstClr val="black"/>
                </a:solidFill>
                <a:latin typeface="Calibri"/>
              </a:rPr>
              <a:t>Huidmondjes</a:t>
            </a:r>
          </a:p>
        </p:txBody>
      </p:sp>
      <p:sp>
        <p:nvSpPr>
          <p:cNvPr id="4" name="Tekstvak 3">
            <a:extLst>
              <a:ext uri="{FF2B5EF4-FFF2-40B4-BE49-F238E27FC236}">
                <a16:creationId xmlns:a16="http://schemas.microsoft.com/office/drawing/2014/main" id="{03C8D56F-0AF2-537D-81D5-8F2016071402}"/>
              </a:ext>
            </a:extLst>
          </p:cNvPr>
          <p:cNvSpPr txBox="1"/>
          <p:nvPr/>
        </p:nvSpPr>
        <p:spPr>
          <a:xfrm>
            <a:off x="1160286" y="1948060"/>
            <a:ext cx="7937994" cy="3046988"/>
          </a:xfrm>
          <a:prstGeom prst="rect">
            <a:avLst/>
          </a:prstGeom>
          <a:noFill/>
        </p:spPr>
        <p:txBody>
          <a:bodyPr wrap="square" rtlCol="0">
            <a:spAutoFit/>
          </a:bodyPr>
          <a:lstStyle/>
          <a:p>
            <a:pPr>
              <a:defRPr/>
            </a:pPr>
            <a:r>
              <a:rPr lang="nl-NL" sz="2400" dirty="0">
                <a:solidFill>
                  <a:prstClr val="black"/>
                </a:solidFill>
                <a:latin typeface="+mj-lt"/>
              </a:rPr>
              <a:t>Als de huidmondjes open zijn kan er dus CO2 het blad in en waterdamp en zuurstof het blad uit.</a:t>
            </a:r>
          </a:p>
          <a:p>
            <a:pPr>
              <a:defRPr/>
            </a:pPr>
            <a:endParaRPr lang="nl-NL" sz="2400" dirty="0">
              <a:solidFill>
                <a:prstClr val="black"/>
              </a:solidFill>
              <a:latin typeface="+mj-lt"/>
            </a:endParaRPr>
          </a:p>
          <a:p>
            <a:pPr marL="342900" indent="-342900">
              <a:buFont typeface="Arial" panose="020B0604020202020204" pitchFamily="34" charset="0"/>
              <a:buChar char="•"/>
              <a:defRPr/>
            </a:pPr>
            <a:r>
              <a:rPr lang="nl-NL" sz="2400" dirty="0">
                <a:solidFill>
                  <a:prstClr val="black"/>
                </a:solidFill>
                <a:latin typeface="+mj-lt"/>
              </a:rPr>
              <a:t>CO2 is belangrijk voor de fotosynthese</a:t>
            </a:r>
          </a:p>
          <a:p>
            <a:pPr marL="342900" indent="-342900">
              <a:buFont typeface="Arial" panose="020B0604020202020204" pitchFamily="34" charset="0"/>
              <a:buChar char="•"/>
              <a:defRPr/>
            </a:pPr>
            <a:r>
              <a:rPr lang="nl-NL" sz="2400" dirty="0">
                <a:solidFill>
                  <a:prstClr val="black"/>
                </a:solidFill>
                <a:latin typeface="+mj-lt"/>
              </a:rPr>
              <a:t>Zuurstof is een bijproduct van de fotosynthese</a:t>
            </a:r>
          </a:p>
          <a:p>
            <a:pPr marL="342900" indent="-342900">
              <a:buFont typeface="Arial" panose="020B0604020202020204" pitchFamily="34" charset="0"/>
              <a:buChar char="•"/>
              <a:defRPr/>
            </a:pPr>
            <a:r>
              <a:rPr lang="nl-NL" sz="2400" dirty="0">
                <a:solidFill>
                  <a:prstClr val="black"/>
                </a:solidFill>
                <a:latin typeface="+mj-lt"/>
              </a:rPr>
              <a:t>Waterdamp is belangrijk voor het koelen van het blad</a:t>
            </a:r>
          </a:p>
          <a:p>
            <a:pPr marL="214313" indent="-214313">
              <a:buFont typeface="Arial" panose="020B0604020202020204" pitchFamily="34" charset="0"/>
              <a:buChar char="•"/>
              <a:defRPr/>
            </a:pPr>
            <a:endParaRPr lang="nl-NL" sz="2400" dirty="0">
              <a:solidFill>
                <a:prstClr val="black"/>
              </a:solidFill>
              <a:latin typeface="+mj-lt"/>
            </a:endParaRPr>
          </a:p>
          <a:p>
            <a:pPr>
              <a:defRPr/>
            </a:pPr>
            <a:endParaRPr lang="nl-NL" sz="2400" dirty="0">
              <a:solidFill>
                <a:prstClr val="black"/>
              </a:solidFill>
              <a:latin typeface="+mj-lt"/>
            </a:endParaRPr>
          </a:p>
        </p:txBody>
      </p:sp>
      <p:pic>
        <p:nvPicPr>
          <p:cNvPr id="6" name="Afbeelding 5">
            <a:extLst>
              <a:ext uri="{FF2B5EF4-FFF2-40B4-BE49-F238E27FC236}">
                <a16:creationId xmlns:a16="http://schemas.microsoft.com/office/drawing/2014/main" id="{7DC7D3E7-82F8-27F2-8C2D-EC9AD1A8748F}"/>
              </a:ext>
            </a:extLst>
          </p:cNvPr>
          <p:cNvPicPr>
            <a:picLocks noChangeAspect="1"/>
          </p:cNvPicPr>
          <p:nvPr/>
        </p:nvPicPr>
        <p:blipFill>
          <a:blip r:embed="rId2"/>
          <a:stretch>
            <a:fillRect/>
          </a:stretch>
        </p:blipFill>
        <p:spPr>
          <a:xfrm>
            <a:off x="2769216" y="4330480"/>
            <a:ext cx="4086795" cy="2238687"/>
          </a:xfrm>
          <a:prstGeom prst="rect">
            <a:avLst/>
          </a:prstGeom>
        </p:spPr>
      </p:pic>
    </p:spTree>
    <p:extLst>
      <p:ext uri="{BB962C8B-B14F-4D97-AF65-F5344CB8AC3E}">
        <p14:creationId xmlns:p14="http://schemas.microsoft.com/office/powerpoint/2010/main" val="21430384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4">
                                            <p:txEl>
                                              <p:pRg st="2" end="2"/>
                                            </p:txEl>
                                          </p:spTgt>
                                        </p:tgtEl>
                                        <p:attrNameLst>
                                          <p:attrName>style.visibility</p:attrName>
                                        </p:attrNameLst>
                                      </p:cBhvr>
                                      <p:to>
                                        <p:strVal val="visible"/>
                                      </p:to>
                                    </p:set>
                                    <p:animEffect transition="in" filter="fade">
                                      <p:cBhvr>
                                        <p:cTn id="7" dur="1000"/>
                                        <p:tgtEl>
                                          <p:spTgt spid="4">
                                            <p:txEl>
                                              <p:pRg st="2" end="2"/>
                                            </p:txEl>
                                          </p:spTgt>
                                        </p:tgtEl>
                                      </p:cBhvr>
                                    </p:animEffect>
                                    <p:anim calcmode="lin" valueType="num">
                                      <p:cBhvr>
                                        <p:cTn id="8" dur="1000" fill="hold"/>
                                        <p:tgtEl>
                                          <p:spTgt spid="4">
                                            <p:txEl>
                                              <p:pRg st="2" end="2"/>
                                            </p:txEl>
                                          </p:spTgt>
                                        </p:tgtEl>
                                        <p:attrNameLst>
                                          <p:attrName>ppt_x</p:attrName>
                                        </p:attrNameLst>
                                      </p:cBhvr>
                                      <p:tavLst>
                                        <p:tav tm="0">
                                          <p:val>
                                            <p:strVal val="#ppt_x"/>
                                          </p:val>
                                        </p:tav>
                                        <p:tav tm="100000">
                                          <p:val>
                                            <p:strVal val="#ppt_x"/>
                                          </p:val>
                                        </p:tav>
                                      </p:tavLst>
                                    </p:anim>
                                    <p:anim calcmode="lin" valueType="num">
                                      <p:cBhvr>
                                        <p:cTn id="9" dur="1000" fill="hold"/>
                                        <p:tgtEl>
                                          <p:spTgt spid="4">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4">
                                            <p:txEl>
                                              <p:pRg st="3" end="3"/>
                                            </p:txEl>
                                          </p:spTgt>
                                        </p:tgtEl>
                                        <p:attrNameLst>
                                          <p:attrName>style.visibility</p:attrName>
                                        </p:attrNameLst>
                                      </p:cBhvr>
                                      <p:to>
                                        <p:strVal val="visible"/>
                                      </p:to>
                                    </p:set>
                                    <p:animEffect transition="in" filter="fade">
                                      <p:cBhvr>
                                        <p:cTn id="14" dur="1000"/>
                                        <p:tgtEl>
                                          <p:spTgt spid="4">
                                            <p:txEl>
                                              <p:pRg st="3" end="3"/>
                                            </p:txEl>
                                          </p:spTgt>
                                        </p:tgtEl>
                                      </p:cBhvr>
                                    </p:animEffect>
                                    <p:anim calcmode="lin" valueType="num">
                                      <p:cBhvr>
                                        <p:cTn id="15" dur="1000" fill="hold"/>
                                        <p:tgtEl>
                                          <p:spTgt spid="4">
                                            <p:txEl>
                                              <p:pRg st="3" end="3"/>
                                            </p:txEl>
                                          </p:spTgt>
                                        </p:tgtEl>
                                        <p:attrNameLst>
                                          <p:attrName>ppt_x</p:attrName>
                                        </p:attrNameLst>
                                      </p:cBhvr>
                                      <p:tavLst>
                                        <p:tav tm="0">
                                          <p:val>
                                            <p:strVal val="#ppt_x"/>
                                          </p:val>
                                        </p:tav>
                                        <p:tav tm="100000">
                                          <p:val>
                                            <p:strVal val="#ppt_x"/>
                                          </p:val>
                                        </p:tav>
                                      </p:tavLst>
                                    </p:anim>
                                    <p:anim calcmode="lin" valueType="num">
                                      <p:cBhvr>
                                        <p:cTn id="16" dur="1000" fill="hold"/>
                                        <p:tgtEl>
                                          <p:spTgt spid="4">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4">
                                            <p:txEl>
                                              <p:pRg st="4" end="4"/>
                                            </p:txEl>
                                          </p:spTgt>
                                        </p:tgtEl>
                                        <p:attrNameLst>
                                          <p:attrName>style.visibility</p:attrName>
                                        </p:attrNameLst>
                                      </p:cBhvr>
                                      <p:to>
                                        <p:strVal val="visible"/>
                                      </p:to>
                                    </p:set>
                                    <p:animEffect transition="in" filter="fade">
                                      <p:cBhvr>
                                        <p:cTn id="21" dur="1000"/>
                                        <p:tgtEl>
                                          <p:spTgt spid="4">
                                            <p:txEl>
                                              <p:pRg st="4" end="4"/>
                                            </p:txEl>
                                          </p:spTgt>
                                        </p:tgtEl>
                                      </p:cBhvr>
                                    </p:animEffect>
                                    <p:anim calcmode="lin" valueType="num">
                                      <p:cBhvr>
                                        <p:cTn id="22" dur="1000" fill="hold"/>
                                        <p:tgtEl>
                                          <p:spTgt spid="4">
                                            <p:txEl>
                                              <p:pRg st="4" end="4"/>
                                            </p:txEl>
                                          </p:spTgt>
                                        </p:tgtEl>
                                        <p:attrNameLst>
                                          <p:attrName>ppt_x</p:attrName>
                                        </p:attrNameLst>
                                      </p:cBhvr>
                                      <p:tavLst>
                                        <p:tav tm="0">
                                          <p:val>
                                            <p:strVal val="#ppt_x"/>
                                          </p:val>
                                        </p:tav>
                                        <p:tav tm="100000">
                                          <p:val>
                                            <p:strVal val="#ppt_x"/>
                                          </p:val>
                                        </p:tav>
                                      </p:tavLst>
                                    </p:anim>
                                    <p:anim calcmode="lin" valueType="num">
                                      <p:cBhvr>
                                        <p:cTn id="23" dur="1000" fill="hold"/>
                                        <p:tgtEl>
                                          <p:spTgt spid="4">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D89F134-6E62-29A5-BA71-0E5F47FF01FE}"/>
            </a:ext>
          </a:extLst>
        </p:cNvPr>
        <p:cNvGrpSpPr/>
        <p:nvPr/>
      </p:nvGrpSpPr>
      <p:grpSpPr>
        <a:xfrm>
          <a:off x="0" y="0"/>
          <a:ext cx="0" cy="0"/>
          <a:chOff x="0" y="0"/>
          <a:chExt cx="0" cy="0"/>
        </a:xfrm>
      </p:grpSpPr>
      <p:sp>
        <p:nvSpPr>
          <p:cNvPr id="3" name="Tekstvak 2">
            <a:extLst>
              <a:ext uri="{FF2B5EF4-FFF2-40B4-BE49-F238E27FC236}">
                <a16:creationId xmlns:a16="http://schemas.microsoft.com/office/drawing/2014/main" id="{F9173180-707A-6F50-C932-57D6BE3A124E}"/>
              </a:ext>
            </a:extLst>
          </p:cNvPr>
          <p:cNvSpPr txBox="1"/>
          <p:nvPr/>
        </p:nvSpPr>
        <p:spPr>
          <a:xfrm>
            <a:off x="1135766" y="675730"/>
            <a:ext cx="5741582" cy="523220"/>
          </a:xfrm>
          <a:prstGeom prst="rect">
            <a:avLst/>
          </a:prstGeom>
          <a:noFill/>
        </p:spPr>
        <p:txBody>
          <a:bodyPr wrap="square" rtlCol="0">
            <a:spAutoFit/>
          </a:bodyPr>
          <a:lstStyle/>
          <a:p>
            <a:pPr>
              <a:defRPr/>
            </a:pPr>
            <a:r>
              <a:rPr lang="nl-NL" sz="2800" b="1" dirty="0">
                <a:solidFill>
                  <a:prstClr val="black"/>
                </a:solidFill>
                <a:latin typeface="Calibri"/>
              </a:rPr>
              <a:t>Verdamping en transport van water</a:t>
            </a:r>
          </a:p>
        </p:txBody>
      </p:sp>
      <p:sp>
        <p:nvSpPr>
          <p:cNvPr id="4" name="Tekstvak 3">
            <a:extLst>
              <a:ext uri="{FF2B5EF4-FFF2-40B4-BE49-F238E27FC236}">
                <a16:creationId xmlns:a16="http://schemas.microsoft.com/office/drawing/2014/main" id="{580BD71B-C27E-AB5F-E229-B6E99F1DB67A}"/>
              </a:ext>
            </a:extLst>
          </p:cNvPr>
          <p:cNvSpPr txBox="1"/>
          <p:nvPr/>
        </p:nvSpPr>
        <p:spPr>
          <a:xfrm>
            <a:off x="1160286" y="1948060"/>
            <a:ext cx="7718537" cy="4154984"/>
          </a:xfrm>
          <a:prstGeom prst="rect">
            <a:avLst/>
          </a:prstGeom>
          <a:noFill/>
        </p:spPr>
        <p:txBody>
          <a:bodyPr wrap="square" rtlCol="0">
            <a:spAutoFit/>
          </a:bodyPr>
          <a:lstStyle/>
          <a:p>
            <a:pPr>
              <a:defRPr/>
            </a:pPr>
            <a:r>
              <a:rPr lang="nl-NL" sz="2400" dirty="0"/>
              <a:t>Wanneer water verdampt via de bladeren, ontstaat er een zuigkracht in de plant, die bekendstaat als de </a:t>
            </a:r>
            <a:r>
              <a:rPr lang="nl-NL" sz="2400" b="1" dirty="0"/>
              <a:t>transpiratiestroom</a:t>
            </a:r>
            <a:r>
              <a:rPr lang="nl-NL" sz="2400" dirty="0"/>
              <a:t>. </a:t>
            </a:r>
          </a:p>
          <a:p>
            <a:pPr>
              <a:defRPr/>
            </a:pPr>
            <a:endParaRPr lang="nl-NL" sz="2400" dirty="0"/>
          </a:p>
          <a:p>
            <a:pPr>
              <a:defRPr/>
            </a:pPr>
            <a:r>
              <a:rPr lang="nl-NL" sz="2400" dirty="0"/>
              <a:t>Deze stroom trekt water en daarin opgeloste voedingsstoffen vanuit de wortels omhoog door de houtvaten (xyleem) naar de bladeren en andere delen van de plant. </a:t>
            </a:r>
          </a:p>
          <a:p>
            <a:pPr>
              <a:defRPr/>
            </a:pPr>
            <a:endParaRPr lang="nl-NL" sz="2400" dirty="0"/>
          </a:p>
          <a:p>
            <a:pPr>
              <a:defRPr/>
            </a:pPr>
            <a:r>
              <a:rPr lang="nl-NL" sz="2400" dirty="0"/>
              <a:t>Zonder dit proces zouden voedingsstoffen niet efficiënt door de plant worden verspreid.</a:t>
            </a:r>
            <a:endParaRPr lang="nl-NL" sz="2400" dirty="0">
              <a:solidFill>
                <a:prstClr val="black"/>
              </a:solidFill>
              <a:latin typeface="+mj-lt"/>
            </a:endParaRPr>
          </a:p>
        </p:txBody>
      </p:sp>
      <p:pic>
        <p:nvPicPr>
          <p:cNvPr id="6" name="Afbeelding 5">
            <a:extLst>
              <a:ext uri="{FF2B5EF4-FFF2-40B4-BE49-F238E27FC236}">
                <a16:creationId xmlns:a16="http://schemas.microsoft.com/office/drawing/2014/main" id="{AB8E8846-F1AB-1F27-C971-FD75525FC4AD}"/>
              </a:ext>
            </a:extLst>
          </p:cNvPr>
          <p:cNvPicPr>
            <a:picLocks noChangeAspect="1"/>
          </p:cNvPicPr>
          <p:nvPr/>
        </p:nvPicPr>
        <p:blipFill>
          <a:blip r:embed="rId2"/>
          <a:stretch>
            <a:fillRect/>
          </a:stretch>
        </p:blipFill>
        <p:spPr>
          <a:xfrm>
            <a:off x="9654975" y="279481"/>
            <a:ext cx="1952898" cy="2476846"/>
          </a:xfrm>
          <a:prstGeom prst="rect">
            <a:avLst/>
          </a:prstGeom>
        </p:spPr>
      </p:pic>
    </p:spTree>
    <p:extLst>
      <p:ext uri="{BB962C8B-B14F-4D97-AF65-F5344CB8AC3E}">
        <p14:creationId xmlns:p14="http://schemas.microsoft.com/office/powerpoint/2010/main" val="18434405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4">
                                            <p:txEl>
                                              <p:pRg st="2" end="2"/>
                                            </p:txEl>
                                          </p:spTgt>
                                        </p:tgtEl>
                                        <p:attrNameLst>
                                          <p:attrName>style.visibility</p:attrName>
                                        </p:attrNameLst>
                                      </p:cBhvr>
                                      <p:to>
                                        <p:strVal val="visible"/>
                                      </p:to>
                                    </p:set>
                                    <p:animEffect transition="in" filter="fade">
                                      <p:cBhvr>
                                        <p:cTn id="7" dur="1000"/>
                                        <p:tgtEl>
                                          <p:spTgt spid="4">
                                            <p:txEl>
                                              <p:pRg st="2" end="2"/>
                                            </p:txEl>
                                          </p:spTgt>
                                        </p:tgtEl>
                                      </p:cBhvr>
                                    </p:animEffect>
                                    <p:anim calcmode="lin" valueType="num">
                                      <p:cBhvr>
                                        <p:cTn id="8" dur="1000" fill="hold"/>
                                        <p:tgtEl>
                                          <p:spTgt spid="4">
                                            <p:txEl>
                                              <p:pRg st="2" end="2"/>
                                            </p:txEl>
                                          </p:spTgt>
                                        </p:tgtEl>
                                        <p:attrNameLst>
                                          <p:attrName>ppt_x</p:attrName>
                                        </p:attrNameLst>
                                      </p:cBhvr>
                                      <p:tavLst>
                                        <p:tav tm="0">
                                          <p:val>
                                            <p:strVal val="#ppt_x"/>
                                          </p:val>
                                        </p:tav>
                                        <p:tav tm="100000">
                                          <p:val>
                                            <p:strVal val="#ppt_x"/>
                                          </p:val>
                                        </p:tav>
                                      </p:tavLst>
                                    </p:anim>
                                    <p:anim calcmode="lin" valueType="num">
                                      <p:cBhvr>
                                        <p:cTn id="9" dur="1000" fill="hold"/>
                                        <p:tgtEl>
                                          <p:spTgt spid="4">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4">
                                            <p:txEl>
                                              <p:pRg st="4" end="4"/>
                                            </p:txEl>
                                          </p:spTgt>
                                        </p:tgtEl>
                                        <p:attrNameLst>
                                          <p:attrName>style.visibility</p:attrName>
                                        </p:attrNameLst>
                                      </p:cBhvr>
                                      <p:to>
                                        <p:strVal val="visible"/>
                                      </p:to>
                                    </p:set>
                                    <p:animEffect transition="in" filter="fade">
                                      <p:cBhvr>
                                        <p:cTn id="14" dur="1000"/>
                                        <p:tgtEl>
                                          <p:spTgt spid="4">
                                            <p:txEl>
                                              <p:pRg st="4" end="4"/>
                                            </p:txEl>
                                          </p:spTgt>
                                        </p:tgtEl>
                                      </p:cBhvr>
                                    </p:animEffect>
                                    <p:anim calcmode="lin" valueType="num">
                                      <p:cBhvr>
                                        <p:cTn id="15" dur="1000" fill="hold"/>
                                        <p:tgtEl>
                                          <p:spTgt spid="4">
                                            <p:txEl>
                                              <p:pRg st="4" end="4"/>
                                            </p:txEl>
                                          </p:spTgt>
                                        </p:tgtEl>
                                        <p:attrNameLst>
                                          <p:attrName>ppt_x</p:attrName>
                                        </p:attrNameLst>
                                      </p:cBhvr>
                                      <p:tavLst>
                                        <p:tav tm="0">
                                          <p:val>
                                            <p:strVal val="#ppt_x"/>
                                          </p:val>
                                        </p:tav>
                                        <p:tav tm="100000">
                                          <p:val>
                                            <p:strVal val="#ppt_x"/>
                                          </p:val>
                                        </p:tav>
                                      </p:tavLst>
                                    </p:anim>
                                    <p:anim calcmode="lin" valueType="num">
                                      <p:cBhvr>
                                        <p:cTn id="16" dur="1000" fill="hold"/>
                                        <p:tgtEl>
                                          <p:spTgt spid="4">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5D12DB7-DD15-85AB-1286-527C73961B21}"/>
            </a:ext>
          </a:extLst>
        </p:cNvPr>
        <p:cNvGrpSpPr/>
        <p:nvPr/>
      </p:nvGrpSpPr>
      <p:grpSpPr>
        <a:xfrm>
          <a:off x="0" y="0"/>
          <a:ext cx="0" cy="0"/>
          <a:chOff x="0" y="0"/>
          <a:chExt cx="0" cy="0"/>
        </a:xfrm>
      </p:grpSpPr>
      <p:sp>
        <p:nvSpPr>
          <p:cNvPr id="3" name="Tekstvak 2">
            <a:extLst>
              <a:ext uri="{FF2B5EF4-FFF2-40B4-BE49-F238E27FC236}">
                <a16:creationId xmlns:a16="http://schemas.microsoft.com/office/drawing/2014/main" id="{8F4914C1-ED34-459E-2980-8C2595B9516B}"/>
              </a:ext>
            </a:extLst>
          </p:cNvPr>
          <p:cNvSpPr txBox="1"/>
          <p:nvPr/>
        </p:nvSpPr>
        <p:spPr>
          <a:xfrm>
            <a:off x="1099190" y="675730"/>
            <a:ext cx="5741582" cy="523220"/>
          </a:xfrm>
          <a:prstGeom prst="rect">
            <a:avLst/>
          </a:prstGeom>
          <a:noFill/>
        </p:spPr>
        <p:txBody>
          <a:bodyPr wrap="square" rtlCol="0">
            <a:spAutoFit/>
          </a:bodyPr>
          <a:lstStyle/>
          <a:p>
            <a:pPr>
              <a:defRPr/>
            </a:pPr>
            <a:r>
              <a:rPr lang="nl-NL" sz="2800" b="1" dirty="0">
                <a:solidFill>
                  <a:prstClr val="black"/>
                </a:solidFill>
                <a:latin typeface="Calibri"/>
              </a:rPr>
              <a:t>Luchtvochtigheid</a:t>
            </a:r>
          </a:p>
        </p:txBody>
      </p:sp>
      <p:sp>
        <p:nvSpPr>
          <p:cNvPr id="4" name="Tekstvak 3">
            <a:extLst>
              <a:ext uri="{FF2B5EF4-FFF2-40B4-BE49-F238E27FC236}">
                <a16:creationId xmlns:a16="http://schemas.microsoft.com/office/drawing/2014/main" id="{F86E9666-7D1D-2F50-4972-1CBE567CDBE3}"/>
              </a:ext>
            </a:extLst>
          </p:cNvPr>
          <p:cNvSpPr txBox="1"/>
          <p:nvPr/>
        </p:nvSpPr>
        <p:spPr>
          <a:xfrm>
            <a:off x="1160286" y="1948060"/>
            <a:ext cx="7224762" cy="4524315"/>
          </a:xfrm>
          <a:prstGeom prst="rect">
            <a:avLst/>
          </a:prstGeom>
          <a:noFill/>
        </p:spPr>
        <p:txBody>
          <a:bodyPr wrap="square" rtlCol="0">
            <a:spAutoFit/>
          </a:bodyPr>
          <a:lstStyle/>
          <a:p>
            <a:pPr>
              <a:defRPr/>
            </a:pPr>
            <a:r>
              <a:rPr lang="nl-NL" sz="2400" b="1" dirty="0"/>
              <a:t>Luchtvochtigheid</a:t>
            </a:r>
            <a:r>
              <a:rPr lang="nl-NL" sz="2400" dirty="0"/>
              <a:t> betekent hoeveel waterdamp er in de lucht zit. Het wordt meestal uitgedrukt in procenten (%). </a:t>
            </a:r>
          </a:p>
          <a:p>
            <a:pPr>
              <a:defRPr/>
            </a:pPr>
            <a:endParaRPr lang="nl-NL" sz="2400" dirty="0"/>
          </a:p>
          <a:p>
            <a:pPr>
              <a:defRPr/>
            </a:pPr>
            <a:r>
              <a:rPr lang="nl-NL" sz="2400" dirty="0"/>
              <a:t>Als de luchtvochtigheid 100% is, zit er zoveel waterdamp in de lucht dat het niet meer kan opnemen, en dan kan het gaan regenen</a:t>
            </a:r>
          </a:p>
          <a:p>
            <a:pPr>
              <a:defRPr/>
            </a:pPr>
            <a:endParaRPr lang="nl-NL" sz="2400" dirty="0">
              <a:solidFill>
                <a:prstClr val="black"/>
              </a:solidFill>
              <a:latin typeface="+mj-lt"/>
            </a:endParaRPr>
          </a:p>
          <a:p>
            <a:pPr>
              <a:defRPr/>
            </a:pPr>
            <a:endParaRPr lang="nl-NL" sz="2400" dirty="0">
              <a:solidFill>
                <a:prstClr val="black"/>
              </a:solidFill>
              <a:latin typeface="+mj-lt"/>
            </a:endParaRPr>
          </a:p>
          <a:p>
            <a:pPr>
              <a:defRPr/>
            </a:pPr>
            <a:r>
              <a:rPr lang="nl-NL" sz="2400" dirty="0">
                <a:solidFill>
                  <a:prstClr val="black"/>
                </a:solidFill>
                <a:latin typeface="+mj-lt"/>
              </a:rPr>
              <a:t>Voor de meeste planten is een RV van 80 % ideaal</a:t>
            </a:r>
          </a:p>
          <a:p>
            <a:pPr>
              <a:defRPr/>
            </a:pPr>
            <a:r>
              <a:rPr lang="nl-NL" sz="2400" dirty="0">
                <a:solidFill>
                  <a:prstClr val="black"/>
                </a:solidFill>
                <a:latin typeface="+mj-lt"/>
              </a:rPr>
              <a:t>Voor mensen is een RV van 40-60% comfortabel</a:t>
            </a:r>
          </a:p>
          <a:p>
            <a:pPr>
              <a:defRPr/>
            </a:pPr>
            <a:endParaRPr lang="nl-NL" sz="2400" dirty="0">
              <a:solidFill>
                <a:prstClr val="black"/>
              </a:solidFill>
              <a:latin typeface="+mj-lt"/>
            </a:endParaRPr>
          </a:p>
        </p:txBody>
      </p:sp>
      <p:pic>
        <p:nvPicPr>
          <p:cNvPr id="5" name="Afbeelding 4">
            <a:extLst>
              <a:ext uri="{FF2B5EF4-FFF2-40B4-BE49-F238E27FC236}">
                <a16:creationId xmlns:a16="http://schemas.microsoft.com/office/drawing/2014/main" id="{2018CDBC-31FC-0C71-A274-AC6A3865742F}"/>
              </a:ext>
            </a:extLst>
          </p:cNvPr>
          <p:cNvPicPr>
            <a:picLocks noChangeAspect="1"/>
          </p:cNvPicPr>
          <p:nvPr/>
        </p:nvPicPr>
        <p:blipFill>
          <a:blip r:embed="rId2"/>
          <a:stretch>
            <a:fillRect/>
          </a:stretch>
        </p:blipFill>
        <p:spPr>
          <a:xfrm>
            <a:off x="9361360" y="392811"/>
            <a:ext cx="2466975" cy="1847850"/>
          </a:xfrm>
          <a:prstGeom prst="rect">
            <a:avLst/>
          </a:prstGeom>
        </p:spPr>
      </p:pic>
    </p:spTree>
    <p:extLst>
      <p:ext uri="{BB962C8B-B14F-4D97-AF65-F5344CB8AC3E}">
        <p14:creationId xmlns:p14="http://schemas.microsoft.com/office/powerpoint/2010/main" val="25754178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4">
                                            <p:txEl>
                                              <p:pRg st="2" end="2"/>
                                            </p:txEl>
                                          </p:spTgt>
                                        </p:tgtEl>
                                        <p:attrNameLst>
                                          <p:attrName>style.visibility</p:attrName>
                                        </p:attrNameLst>
                                      </p:cBhvr>
                                      <p:to>
                                        <p:strVal val="visible"/>
                                      </p:to>
                                    </p:set>
                                    <p:animEffect transition="in" filter="fade">
                                      <p:cBhvr>
                                        <p:cTn id="7" dur="1000"/>
                                        <p:tgtEl>
                                          <p:spTgt spid="4">
                                            <p:txEl>
                                              <p:pRg st="2" end="2"/>
                                            </p:txEl>
                                          </p:spTgt>
                                        </p:tgtEl>
                                      </p:cBhvr>
                                    </p:animEffect>
                                    <p:anim calcmode="lin" valueType="num">
                                      <p:cBhvr>
                                        <p:cTn id="8" dur="1000" fill="hold"/>
                                        <p:tgtEl>
                                          <p:spTgt spid="4">
                                            <p:txEl>
                                              <p:pRg st="2" end="2"/>
                                            </p:txEl>
                                          </p:spTgt>
                                        </p:tgtEl>
                                        <p:attrNameLst>
                                          <p:attrName>ppt_x</p:attrName>
                                        </p:attrNameLst>
                                      </p:cBhvr>
                                      <p:tavLst>
                                        <p:tav tm="0">
                                          <p:val>
                                            <p:strVal val="#ppt_x"/>
                                          </p:val>
                                        </p:tav>
                                        <p:tav tm="100000">
                                          <p:val>
                                            <p:strVal val="#ppt_x"/>
                                          </p:val>
                                        </p:tav>
                                      </p:tavLst>
                                    </p:anim>
                                    <p:anim calcmode="lin" valueType="num">
                                      <p:cBhvr>
                                        <p:cTn id="9" dur="1000" fill="hold"/>
                                        <p:tgtEl>
                                          <p:spTgt spid="4">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4">
                                            <p:txEl>
                                              <p:pRg st="5" end="5"/>
                                            </p:txEl>
                                          </p:spTgt>
                                        </p:tgtEl>
                                        <p:attrNameLst>
                                          <p:attrName>style.visibility</p:attrName>
                                        </p:attrNameLst>
                                      </p:cBhvr>
                                      <p:to>
                                        <p:strVal val="visible"/>
                                      </p:to>
                                    </p:set>
                                    <p:animEffect transition="in" filter="fade">
                                      <p:cBhvr>
                                        <p:cTn id="14" dur="1000"/>
                                        <p:tgtEl>
                                          <p:spTgt spid="4">
                                            <p:txEl>
                                              <p:pRg st="5" end="5"/>
                                            </p:txEl>
                                          </p:spTgt>
                                        </p:tgtEl>
                                      </p:cBhvr>
                                    </p:animEffect>
                                    <p:anim calcmode="lin" valueType="num">
                                      <p:cBhvr>
                                        <p:cTn id="15" dur="1000" fill="hold"/>
                                        <p:tgtEl>
                                          <p:spTgt spid="4">
                                            <p:txEl>
                                              <p:pRg st="5" end="5"/>
                                            </p:txEl>
                                          </p:spTgt>
                                        </p:tgtEl>
                                        <p:attrNameLst>
                                          <p:attrName>ppt_x</p:attrName>
                                        </p:attrNameLst>
                                      </p:cBhvr>
                                      <p:tavLst>
                                        <p:tav tm="0">
                                          <p:val>
                                            <p:strVal val="#ppt_x"/>
                                          </p:val>
                                        </p:tav>
                                        <p:tav tm="100000">
                                          <p:val>
                                            <p:strVal val="#ppt_x"/>
                                          </p:val>
                                        </p:tav>
                                      </p:tavLst>
                                    </p:anim>
                                    <p:anim calcmode="lin" valueType="num">
                                      <p:cBhvr>
                                        <p:cTn id="16" dur="1000" fill="hold"/>
                                        <p:tgtEl>
                                          <p:spTgt spid="4">
                                            <p:txEl>
                                              <p:pRg st="5" end="5"/>
                                            </p:txEl>
                                          </p:spTgt>
                                        </p:tgtEl>
                                        <p:attrNameLst>
                                          <p:attrName>ppt_y</p:attrName>
                                        </p:attrNameLst>
                                      </p:cBhvr>
                                      <p:tavLst>
                                        <p:tav tm="0">
                                          <p:val>
                                            <p:strVal val="#ppt_y+.1"/>
                                          </p:val>
                                        </p:tav>
                                        <p:tav tm="100000">
                                          <p:val>
                                            <p:strVal val="#ppt_y"/>
                                          </p:val>
                                        </p:tav>
                                      </p:tavLst>
                                    </p:anim>
                                  </p:childTnLst>
                                </p:cTn>
                              </p:par>
                              <p:par>
                                <p:cTn id="17" presetID="42" presetClass="entr" presetSubtype="0" fill="hold" nodeType="withEffect">
                                  <p:stCondLst>
                                    <p:cond delay="0"/>
                                  </p:stCondLst>
                                  <p:childTnLst>
                                    <p:set>
                                      <p:cBhvr>
                                        <p:cTn id="18" dur="1" fill="hold">
                                          <p:stCondLst>
                                            <p:cond delay="0"/>
                                          </p:stCondLst>
                                        </p:cTn>
                                        <p:tgtEl>
                                          <p:spTgt spid="4">
                                            <p:txEl>
                                              <p:pRg st="6" end="6"/>
                                            </p:txEl>
                                          </p:spTgt>
                                        </p:tgtEl>
                                        <p:attrNameLst>
                                          <p:attrName>style.visibility</p:attrName>
                                        </p:attrNameLst>
                                      </p:cBhvr>
                                      <p:to>
                                        <p:strVal val="visible"/>
                                      </p:to>
                                    </p:set>
                                    <p:animEffect transition="in" filter="fade">
                                      <p:cBhvr>
                                        <p:cTn id="19" dur="1000"/>
                                        <p:tgtEl>
                                          <p:spTgt spid="4">
                                            <p:txEl>
                                              <p:pRg st="6" end="6"/>
                                            </p:txEl>
                                          </p:spTgt>
                                        </p:tgtEl>
                                      </p:cBhvr>
                                    </p:animEffect>
                                    <p:anim calcmode="lin" valueType="num">
                                      <p:cBhvr>
                                        <p:cTn id="20" dur="1000" fill="hold"/>
                                        <p:tgtEl>
                                          <p:spTgt spid="4">
                                            <p:txEl>
                                              <p:pRg st="6" end="6"/>
                                            </p:txEl>
                                          </p:spTgt>
                                        </p:tgtEl>
                                        <p:attrNameLst>
                                          <p:attrName>ppt_x</p:attrName>
                                        </p:attrNameLst>
                                      </p:cBhvr>
                                      <p:tavLst>
                                        <p:tav tm="0">
                                          <p:val>
                                            <p:strVal val="#ppt_x"/>
                                          </p:val>
                                        </p:tav>
                                        <p:tav tm="100000">
                                          <p:val>
                                            <p:strVal val="#ppt_x"/>
                                          </p:val>
                                        </p:tav>
                                      </p:tavLst>
                                    </p:anim>
                                    <p:anim calcmode="lin" valueType="num">
                                      <p:cBhvr>
                                        <p:cTn id="21" dur="1000" fill="hold"/>
                                        <p:tgtEl>
                                          <p:spTgt spid="4">
                                            <p:txEl>
                                              <p:pRg st="6" end="6"/>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00D7559-8EEA-2C03-C600-CC06A327F024}"/>
            </a:ext>
          </a:extLst>
        </p:cNvPr>
        <p:cNvGrpSpPr/>
        <p:nvPr/>
      </p:nvGrpSpPr>
      <p:grpSpPr>
        <a:xfrm>
          <a:off x="0" y="0"/>
          <a:ext cx="0" cy="0"/>
          <a:chOff x="0" y="0"/>
          <a:chExt cx="0" cy="0"/>
        </a:xfrm>
      </p:grpSpPr>
      <p:sp>
        <p:nvSpPr>
          <p:cNvPr id="3" name="Tekstvak 2">
            <a:extLst>
              <a:ext uri="{FF2B5EF4-FFF2-40B4-BE49-F238E27FC236}">
                <a16:creationId xmlns:a16="http://schemas.microsoft.com/office/drawing/2014/main" id="{D703F088-34C0-654A-2A0A-2AA2BE039977}"/>
              </a:ext>
            </a:extLst>
          </p:cNvPr>
          <p:cNvSpPr txBox="1"/>
          <p:nvPr/>
        </p:nvSpPr>
        <p:spPr>
          <a:xfrm>
            <a:off x="1160286" y="675730"/>
            <a:ext cx="6191489" cy="523220"/>
          </a:xfrm>
          <a:prstGeom prst="rect">
            <a:avLst/>
          </a:prstGeom>
          <a:noFill/>
        </p:spPr>
        <p:txBody>
          <a:bodyPr wrap="square" rtlCol="0">
            <a:spAutoFit/>
          </a:bodyPr>
          <a:lstStyle/>
          <a:p>
            <a:pPr>
              <a:defRPr/>
            </a:pPr>
            <a:r>
              <a:rPr lang="nl-NL" sz="2800" b="1" dirty="0">
                <a:solidFill>
                  <a:prstClr val="black"/>
                </a:solidFill>
                <a:latin typeface="Calibri"/>
              </a:rPr>
              <a:t>Waarom is luchtvochtigheid belangrijk?</a:t>
            </a:r>
          </a:p>
        </p:txBody>
      </p:sp>
      <p:sp>
        <p:nvSpPr>
          <p:cNvPr id="4" name="Tekstvak 3">
            <a:extLst>
              <a:ext uri="{FF2B5EF4-FFF2-40B4-BE49-F238E27FC236}">
                <a16:creationId xmlns:a16="http://schemas.microsoft.com/office/drawing/2014/main" id="{1BC34944-506C-D4B8-C048-D7C047FCC1AE}"/>
              </a:ext>
            </a:extLst>
          </p:cNvPr>
          <p:cNvSpPr txBox="1"/>
          <p:nvPr/>
        </p:nvSpPr>
        <p:spPr>
          <a:xfrm>
            <a:off x="1160286" y="1948060"/>
            <a:ext cx="7224762" cy="3416320"/>
          </a:xfrm>
          <a:prstGeom prst="rect">
            <a:avLst/>
          </a:prstGeom>
          <a:noFill/>
        </p:spPr>
        <p:txBody>
          <a:bodyPr wrap="square" rtlCol="0">
            <a:spAutoFit/>
          </a:bodyPr>
          <a:lstStyle/>
          <a:p>
            <a:pPr>
              <a:defRPr/>
            </a:pPr>
            <a:r>
              <a:rPr lang="nl-NL" sz="2400" dirty="0">
                <a:solidFill>
                  <a:prstClr val="black"/>
                </a:solidFill>
                <a:latin typeface="+mj-lt"/>
              </a:rPr>
              <a:t>Planten hebben een goede balans nodig. Als de lucht te droog is (lage luchtvochtigheid), verdampen ze te veel water via hun bladeren, en kunnen ze uitdrogen. </a:t>
            </a:r>
          </a:p>
          <a:p>
            <a:pPr>
              <a:defRPr/>
            </a:pPr>
            <a:endParaRPr lang="nl-NL" sz="2400" dirty="0">
              <a:solidFill>
                <a:prstClr val="black"/>
              </a:solidFill>
              <a:latin typeface="+mj-lt"/>
            </a:endParaRPr>
          </a:p>
          <a:p>
            <a:pPr>
              <a:defRPr/>
            </a:pPr>
            <a:r>
              <a:rPr lang="nl-NL" sz="2400" dirty="0">
                <a:solidFill>
                  <a:prstClr val="black"/>
                </a:solidFill>
                <a:latin typeface="+mj-lt"/>
              </a:rPr>
              <a:t>Als de lucht te vochtig is (hoge luchtvochtigheid), kan er minder water verdampen, en kunnen planten meer gebrek verschijnselen vertonen en ook schimmelziekten krijgen.</a:t>
            </a:r>
          </a:p>
        </p:txBody>
      </p:sp>
      <p:pic>
        <p:nvPicPr>
          <p:cNvPr id="7" name="Afbeelding 6">
            <a:extLst>
              <a:ext uri="{FF2B5EF4-FFF2-40B4-BE49-F238E27FC236}">
                <a16:creationId xmlns:a16="http://schemas.microsoft.com/office/drawing/2014/main" id="{DB8C5C7E-A9CE-A516-DBEE-79F850D7161C}"/>
              </a:ext>
            </a:extLst>
          </p:cNvPr>
          <p:cNvPicPr>
            <a:picLocks noChangeAspect="1"/>
          </p:cNvPicPr>
          <p:nvPr/>
        </p:nvPicPr>
        <p:blipFill>
          <a:blip r:embed="rId2"/>
          <a:stretch>
            <a:fillRect/>
          </a:stretch>
        </p:blipFill>
        <p:spPr>
          <a:xfrm>
            <a:off x="9413965" y="4065479"/>
            <a:ext cx="2343477" cy="2457793"/>
          </a:xfrm>
          <a:prstGeom prst="rect">
            <a:avLst/>
          </a:prstGeom>
        </p:spPr>
      </p:pic>
      <p:pic>
        <p:nvPicPr>
          <p:cNvPr id="9" name="Afbeelding 8">
            <a:extLst>
              <a:ext uri="{FF2B5EF4-FFF2-40B4-BE49-F238E27FC236}">
                <a16:creationId xmlns:a16="http://schemas.microsoft.com/office/drawing/2014/main" id="{E29E8D9C-7FBA-310A-14CA-707B0F47778D}"/>
              </a:ext>
            </a:extLst>
          </p:cNvPr>
          <p:cNvPicPr>
            <a:picLocks noChangeAspect="1"/>
          </p:cNvPicPr>
          <p:nvPr/>
        </p:nvPicPr>
        <p:blipFill>
          <a:blip r:embed="rId3"/>
          <a:stretch>
            <a:fillRect/>
          </a:stretch>
        </p:blipFill>
        <p:spPr>
          <a:xfrm>
            <a:off x="9348288" y="207859"/>
            <a:ext cx="2627909" cy="1959270"/>
          </a:xfrm>
          <a:prstGeom prst="rect">
            <a:avLst/>
          </a:prstGeom>
        </p:spPr>
      </p:pic>
    </p:spTree>
    <p:extLst>
      <p:ext uri="{BB962C8B-B14F-4D97-AF65-F5344CB8AC3E}">
        <p14:creationId xmlns:p14="http://schemas.microsoft.com/office/powerpoint/2010/main" val="16435127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4">
                                            <p:txEl>
                                              <p:pRg st="2" end="2"/>
                                            </p:txEl>
                                          </p:spTgt>
                                        </p:tgtEl>
                                        <p:attrNameLst>
                                          <p:attrName>style.visibility</p:attrName>
                                        </p:attrNameLst>
                                      </p:cBhvr>
                                      <p:to>
                                        <p:strVal val="visible"/>
                                      </p:to>
                                    </p:set>
                                    <p:animEffect transition="in" filter="fade">
                                      <p:cBhvr>
                                        <p:cTn id="7" dur="1000"/>
                                        <p:tgtEl>
                                          <p:spTgt spid="4">
                                            <p:txEl>
                                              <p:pRg st="2" end="2"/>
                                            </p:txEl>
                                          </p:spTgt>
                                        </p:tgtEl>
                                      </p:cBhvr>
                                    </p:animEffect>
                                    <p:anim calcmode="lin" valueType="num">
                                      <p:cBhvr>
                                        <p:cTn id="8" dur="1000" fill="hold"/>
                                        <p:tgtEl>
                                          <p:spTgt spid="4">
                                            <p:txEl>
                                              <p:pRg st="2" end="2"/>
                                            </p:txEl>
                                          </p:spTgt>
                                        </p:tgtEl>
                                        <p:attrNameLst>
                                          <p:attrName>ppt_x</p:attrName>
                                        </p:attrNameLst>
                                      </p:cBhvr>
                                      <p:tavLst>
                                        <p:tav tm="0">
                                          <p:val>
                                            <p:strVal val="#ppt_x"/>
                                          </p:val>
                                        </p:tav>
                                        <p:tav tm="100000">
                                          <p:val>
                                            <p:strVal val="#ppt_x"/>
                                          </p:val>
                                        </p:tav>
                                      </p:tavLst>
                                    </p:anim>
                                    <p:anim calcmode="lin" valueType="num">
                                      <p:cBhvr>
                                        <p:cTn id="9" dur="1000" fill="hold"/>
                                        <p:tgtEl>
                                          <p:spTgt spid="4">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FFC4123-06FF-7343-0E61-9EE1C249CA38}"/>
            </a:ext>
          </a:extLst>
        </p:cNvPr>
        <p:cNvGrpSpPr/>
        <p:nvPr/>
      </p:nvGrpSpPr>
      <p:grpSpPr>
        <a:xfrm>
          <a:off x="0" y="0"/>
          <a:ext cx="0" cy="0"/>
          <a:chOff x="0" y="0"/>
          <a:chExt cx="0" cy="0"/>
        </a:xfrm>
      </p:grpSpPr>
      <p:sp>
        <p:nvSpPr>
          <p:cNvPr id="3" name="Tekstvak 2">
            <a:extLst>
              <a:ext uri="{FF2B5EF4-FFF2-40B4-BE49-F238E27FC236}">
                <a16:creationId xmlns:a16="http://schemas.microsoft.com/office/drawing/2014/main" id="{AD91DB9C-EF5B-0619-B433-131398383B4E}"/>
              </a:ext>
            </a:extLst>
          </p:cNvPr>
          <p:cNvSpPr txBox="1"/>
          <p:nvPr/>
        </p:nvSpPr>
        <p:spPr>
          <a:xfrm>
            <a:off x="1160286" y="675730"/>
            <a:ext cx="6730986" cy="523220"/>
          </a:xfrm>
          <a:prstGeom prst="rect">
            <a:avLst/>
          </a:prstGeom>
          <a:noFill/>
        </p:spPr>
        <p:txBody>
          <a:bodyPr wrap="square" rtlCol="0">
            <a:spAutoFit/>
          </a:bodyPr>
          <a:lstStyle/>
          <a:p>
            <a:pPr>
              <a:defRPr/>
            </a:pPr>
            <a:r>
              <a:rPr lang="nl-NL" sz="2800" b="1" dirty="0">
                <a:solidFill>
                  <a:prstClr val="black"/>
                </a:solidFill>
                <a:latin typeface="Calibri"/>
              </a:rPr>
              <a:t>Relatie luchtvochtigheid en huidmondjes</a:t>
            </a:r>
          </a:p>
        </p:txBody>
      </p:sp>
      <p:sp>
        <p:nvSpPr>
          <p:cNvPr id="4" name="Tekstvak 3">
            <a:extLst>
              <a:ext uri="{FF2B5EF4-FFF2-40B4-BE49-F238E27FC236}">
                <a16:creationId xmlns:a16="http://schemas.microsoft.com/office/drawing/2014/main" id="{87B44302-EBB2-7618-BACB-FF00BD4C81E2}"/>
              </a:ext>
            </a:extLst>
          </p:cNvPr>
          <p:cNvSpPr txBox="1"/>
          <p:nvPr/>
        </p:nvSpPr>
        <p:spPr>
          <a:xfrm>
            <a:off x="1032270" y="1893196"/>
            <a:ext cx="8166594" cy="4524315"/>
          </a:xfrm>
          <a:prstGeom prst="rect">
            <a:avLst/>
          </a:prstGeom>
          <a:noFill/>
        </p:spPr>
        <p:txBody>
          <a:bodyPr wrap="square" rtlCol="0">
            <a:spAutoFit/>
          </a:bodyPr>
          <a:lstStyle/>
          <a:p>
            <a:r>
              <a:rPr lang="nl-NL" sz="2400" b="1" dirty="0"/>
              <a:t>Bij een lage RV (droge lucht):</a:t>
            </a:r>
          </a:p>
          <a:p>
            <a:endParaRPr lang="nl-NL" sz="2400" dirty="0"/>
          </a:p>
          <a:p>
            <a:pPr marL="342900" indent="-342900">
              <a:buFont typeface="Arial" panose="020B0604020202020204" pitchFamily="34" charset="0"/>
              <a:buChar char="•"/>
            </a:pPr>
            <a:r>
              <a:rPr lang="nl-NL" sz="2400" dirty="0"/>
              <a:t>Droge lucht kan veel water opnemen. Hierdoor verdampt er veel water uit de plant via de huidmondjes.</a:t>
            </a:r>
          </a:p>
          <a:p>
            <a:pPr marL="342900" indent="-342900">
              <a:buFont typeface="Arial" panose="020B0604020202020204" pitchFamily="34" charset="0"/>
              <a:buChar char="•"/>
            </a:pPr>
            <a:endParaRPr lang="nl-NL" sz="2400" dirty="0"/>
          </a:p>
          <a:p>
            <a:pPr marL="342900" indent="-342900">
              <a:buFont typeface="Arial" panose="020B0604020202020204" pitchFamily="34" charset="0"/>
              <a:buChar char="•"/>
            </a:pPr>
            <a:r>
              <a:rPr lang="nl-NL" sz="2400" dirty="0"/>
              <a:t>Maar als de plant te veel water verliest, kan hij uitdrogen. Om dat te voorkomen, sluiten de huidmondjes zich om de plant te beschermen.</a:t>
            </a:r>
          </a:p>
          <a:p>
            <a:pPr marL="342900" indent="-342900">
              <a:buFont typeface="Arial" panose="020B0604020202020204" pitchFamily="34" charset="0"/>
              <a:buChar char="•"/>
            </a:pPr>
            <a:endParaRPr lang="nl-NL" sz="2400" dirty="0"/>
          </a:p>
          <a:p>
            <a:pPr marL="342900" indent="-342900">
              <a:buFont typeface="Arial" panose="020B0604020202020204" pitchFamily="34" charset="0"/>
              <a:buChar char="•"/>
            </a:pPr>
            <a:r>
              <a:rPr lang="nl-NL" sz="2400" dirty="0"/>
              <a:t>Tussen open en gesloten huidmondjes zijn heel veel standen. Bij hoge RV zullen de huidmondjes open zijn, hoe lager de RV wordt hoe meer de huidmondjes sluiten</a:t>
            </a:r>
          </a:p>
        </p:txBody>
      </p:sp>
      <p:pic>
        <p:nvPicPr>
          <p:cNvPr id="6" name="Afbeelding 5">
            <a:extLst>
              <a:ext uri="{FF2B5EF4-FFF2-40B4-BE49-F238E27FC236}">
                <a16:creationId xmlns:a16="http://schemas.microsoft.com/office/drawing/2014/main" id="{64A14044-5FE8-BA3E-90F4-7BD5E52EB49C}"/>
              </a:ext>
            </a:extLst>
          </p:cNvPr>
          <p:cNvPicPr>
            <a:picLocks noChangeAspect="1"/>
          </p:cNvPicPr>
          <p:nvPr/>
        </p:nvPicPr>
        <p:blipFill>
          <a:blip r:embed="rId2"/>
          <a:stretch>
            <a:fillRect/>
          </a:stretch>
        </p:blipFill>
        <p:spPr>
          <a:xfrm>
            <a:off x="8229047" y="104447"/>
            <a:ext cx="3962953" cy="2353003"/>
          </a:xfrm>
          <a:prstGeom prst="rect">
            <a:avLst/>
          </a:prstGeom>
        </p:spPr>
      </p:pic>
    </p:spTree>
    <p:extLst>
      <p:ext uri="{BB962C8B-B14F-4D97-AF65-F5344CB8AC3E}">
        <p14:creationId xmlns:p14="http://schemas.microsoft.com/office/powerpoint/2010/main" val="25810351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4">
                                            <p:txEl>
                                              <p:pRg st="2" end="2"/>
                                            </p:txEl>
                                          </p:spTgt>
                                        </p:tgtEl>
                                        <p:attrNameLst>
                                          <p:attrName>style.visibility</p:attrName>
                                        </p:attrNameLst>
                                      </p:cBhvr>
                                      <p:to>
                                        <p:strVal val="visible"/>
                                      </p:to>
                                    </p:set>
                                    <p:animEffect transition="in" filter="fade">
                                      <p:cBhvr>
                                        <p:cTn id="7" dur="1000"/>
                                        <p:tgtEl>
                                          <p:spTgt spid="4">
                                            <p:txEl>
                                              <p:pRg st="2" end="2"/>
                                            </p:txEl>
                                          </p:spTgt>
                                        </p:tgtEl>
                                      </p:cBhvr>
                                    </p:animEffect>
                                    <p:anim calcmode="lin" valueType="num">
                                      <p:cBhvr>
                                        <p:cTn id="8" dur="1000" fill="hold"/>
                                        <p:tgtEl>
                                          <p:spTgt spid="4">
                                            <p:txEl>
                                              <p:pRg st="2" end="2"/>
                                            </p:txEl>
                                          </p:spTgt>
                                        </p:tgtEl>
                                        <p:attrNameLst>
                                          <p:attrName>ppt_x</p:attrName>
                                        </p:attrNameLst>
                                      </p:cBhvr>
                                      <p:tavLst>
                                        <p:tav tm="0">
                                          <p:val>
                                            <p:strVal val="#ppt_x"/>
                                          </p:val>
                                        </p:tav>
                                        <p:tav tm="100000">
                                          <p:val>
                                            <p:strVal val="#ppt_x"/>
                                          </p:val>
                                        </p:tav>
                                      </p:tavLst>
                                    </p:anim>
                                    <p:anim calcmode="lin" valueType="num">
                                      <p:cBhvr>
                                        <p:cTn id="9" dur="1000" fill="hold"/>
                                        <p:tgtEl>
                                          <p:spTgt spid="4">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4">
                                            <p:txEl>
                                              <p:pRg st="4" end="4"/>
                                            </p:txEl>
                                          </p:spTgt>
                                        </p:tgtEl>
                                        <p:attrNameLst>
                                          <p:attrName>style.visibility</p:attrName>
                                        </p:attrNameLst>
                                      </p:cBhvr>
                                      <p:to>
                                        <p:strVal val="visible"/>
                                      </p:to>
                                    </p:set>
                                    <p:animEffect transition="in" filter="fade">
                                      <p:cBhvr>
                                        <p:cTn id="14" dur="1000"/>
                                        <p:tgtEl>
                                          <p:spTgt spid="4">
                                            <p:txEl>
                                              <p:pRg st="4" end="4"/>
                                            </p:txEl>
                                          </p:spTgt>
                                        </p:tgtEl>
                                      </p:cBhvr>
                                    </p:animEffect>
                                    <p:anim calcmode="lin" valueType="num">
                                      <p:cBhvr>
                                        <p:cTn id="15" dur="1000" fill="hold"/>
                                        <p:tgtEl>
                                          <p:spTgt spid="4">
                                            <p:txEl>
                                              <p:pRg st="4" end="4"/>
                                            </p:txEl>
                                          </p:spTgt>
                                        </p:tgtEl>
                                        <p:attrNameLst>
                                          <p:attrName>ppt_x</p:attrName>
                                        </p:attrNameLst>
                                      </p:cBhvr>
                                      <p:tavLst>
                                        <p:tav tm="0">
                                          <p:val>
                                            <p:strVal val="#ppt_x"/>
                                          </p:val>
                                        </p:tav>
                                        <p:tav tm="100000">
                                          <p:val>
                                            <p:strVal val="#ppt_x"/>
                                          </p:val>
                                        </p:tav>
                                      </p:tavLst>
                                    </p:anim>
                                    <p:anim calcmode="lin" valueType="num">
                                      <p:cBhvr>
                                        <p:cTn id="16" dur="1000" fill="hold"/>
                                        <p:tgtEl>
                                          <p:spTgt spid="4">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4">
                                            <p:txEl>
                                              <p:pRg st="6" end="6"/>
                                            </p:txEl>
                                          </p:spTgt>
                                        </p:tgtEl>
                                        <p:attrNameLst>
                                          <p:attrName>style.visibility</p:attrName>
                                        </p:attrNameLst>
                                      </p:cBhvr>
                                      <p:to>
                                        <p:strVal val="visible"/>
                                      </p:to>
                                    </p:set>
                                    <p:animEffect transition="in" filter="fade">
                                      <p:cBhvr>
                                        <p:cTn id="21" dur="1000"/>
                                        <p:tgtEl>
                                          <p:spTgt spid="4">
                                            <p:txEl>
                                              <p:pRg st="6" end="6"/>
                                            </p:txEl>
                                          </p:spTgt>
                                        </p:tgtEl>
                                      </p:cBhvr>
                                    </p:animEffect>
                                    <p:anim calcmode="lin" valueType="num">
                                      <p:cBhvr>
                                        <p:cTn id="22" dur="1000" fill="hold"/>
                                        <p:tgtEl>
                                          <p:spTgt spid="4">
                                            <p:txEl>
                                              <p:pRg st="6" end="6"/>
                                            </p:txEl>
                                          </p:spTgt>
                                        </p:tgtEl>
                                        <p:attrNameLst>
                                          <p:attrName>ppt_x</p:attrName>
                                        </p:attrNameLst>
                                      </p:cBhvr>
                                      <p:tavLst>
                                        <p:tav tm="0">
                                          <p:val>
                                            <p:strVal val="#ppt_x"/>
                                          </p:val>
                                        </p:tav>
                                        <p:tav tm="100000">
                                          <p:val>
                                            <p:strVal val="#ppt_x"/>
                                          </p:val>
                                        </p:tav>
                                      </p:tavLst>
                                    </p:anim>
                                    <p:anim calcmode="lin" valueType="num">
                                      <p:cBhvr>
                                        <p:cTn id="23" dur="1000" fill="hold"/>
                                        <p:tgtEl>
                                          <p:spTgt spid="4">
                                            <p:txEl>
                                              <p:pRg st="6" end="6"/>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696CE11-C472-F2C0-4F22-E93ADA3F2A35}"/>
            </a:ext>
          </a:extLst>
        </p:cNvPr>
        <p:cNvGrpSpPr/>
        <p:nvPr/>
      </p:nvGrpSpPr>
      <p:grpSpPr>
        <a:xfrm>
          <a:off x="0" y="0"/>
          <a:ext cx="0" cy="0"/>
          <a:chOff x="0" y="0"/>
          <a:chExt cx="0" cy="0"/>
        </a:xfrm>
      </p:grpSpPr>
      <p:sp>
        <p:nvSpPr>
          <p:cNvPr id="3" name="Tekstvak 2">
            <a:extLst>
              <a:ext uri="{FF2B5EF4-FFF2-40B4-BE49-F238E27FC236}">
                <a16:creationId xmlns:a16="http://schemas.microsoft.com/office/drawing/2014/main" id="{53D80C01-67B7-87EB-37F6-438FF5E9111D}"/>
              </a:ext>
            </a:extLst>
          </p:cNvPr>
          <p:cNvSpPr txBox="1"/>
          <p:nvPr/>
        </p:nvSpPr>
        <p:spPr>
          <a:xfrm>
            <a:off x="1160286" y="675730"/>
            <a:ext cx="6730986" cy="523220"/>
          </a:xfrm>
          <a:prstGeom prst="rect">
            <a:avLst/>
          </a:prstGeom>
          <a:noFill/>
        </p:spPr>
        <p:txBody>
          <a:bodyPr wrap="square" rtlCol="0">
            <a:spAutoFit/>
          </a:bodyPr>
          <a:lstStyle/>
          <a:p>
            <a:pPr>
              <a:defRPr/>
            </a:pPr>
            <a:r>
              <a:rPr lang="nl-NL" sz="2800" b="1" dirty="0">
                <a:solidFill>
                  <a:prstClr val="black"/>
                </a:solidFill>
                <a:latin typeface="Calibri"/>
              </a:rPr>
              <a:t>Relatie luchtvochtigheid en huidmondjes</a:t>
            </a:r>
          </a:p>
        </p:txBody>
      </p:sp>
      <p:sp>
        <p:nvSpPr>
          <p:cNvPr id="4" name="Tekstvak 3">
            <a:extLst>
              <a:ext uri="{FF2B5EF4-FFF2-40B4-BE49-F238E27FC236}">
                <a16:creationId xmlns:a16="http://schemas.microsoft.com/office/drawing/2014/main" id="{EF2A2984-F5D6-CC6B-63D4-ED3F74EEAEF6}"/>
              </a:ext>
            </a:extLst>
          </p:cNvPr>
          <p:cNvSpPr txBox="1"/>
          <p:nvPr/>
        </p:nvSpPr>
        <p:spPr>
          <a:xfrm>
            <a:off x="1032270" y="1893196"/>
            <a:ext cx="8166594" cy="4154984"/>
          </a:xfrm>
          <a:prstGeom prst="rect">
            <a:avLst/>
          </a:prstGeom>
          <a:noFill/>
        </p:spPr>
        <p:txBody>
          <a:bodyPr wrap="square" rtlCol="0">
            <a:spAutoFit/>
          </a:bodyPr>
          <a:lstStyle/>
          <a:p>
            <a:r>
              <a:rPr lang="nl-NL" sz="2400" b="1" dirty="0"/>
              <a:t>Bij een hoge RV (vochtige lucht):</a:t>
            </a:r>
          </a:p>
          <a:p>
            <a:endParaRPr lang="nl-NL" sz="2400" dirty="0"/>
          </a:p>
          <a:p>
            <a:pPr marL="342900" indent="-342900">
              <a:buFont typeface="Arial" panose="020B0604020202020204" pitchFamily="34" charset="0"/>
              <a:buChar char="•"/>
            </a:pPr>
            <a:r>
              <a:rPr lang="nl-NL" sz="2400" dirty="0"/>
              <a:t>Vochtige lucht zit al vol met waterdamp, waardoor er minder water uit de plant kan verdampen.</a:t>
            </a:r>
          </a:p>
          <a:p>
            <a:pPr marL="342900" indent="-342900">
              <a:buFont typeface="Arial" panose="020B0604020202020204" pitchFamily="34" charset="0"/>
              <a:buChar char="•"/>
            </a:pPr>
            <a:endParaRPr lang="nl-NL" sz="2400" dirty="0"/>
          </a:p>
          <a:p>
            <a:pPr marL="342900" indent="-342900">
              <a:buFont typeface="Arial" panose="020B0604020202020204" pitchFamily="34" charset="0"/>
              <a:buChar char="•"/>
            </a:pPr>
            <a:r>
              <a:rPr lang="nl-NL" sz="2400" dirty="0"/>
              <a:t>Dit betekent dat de plant minder snel water en voedingsstoffen opneemt via de wortels.</a:t>
            </a:r>
          </a:p>
          <a:p>
            <a:pPr marL="342900" indent="-342900">
              <a:buFont typeface="Arial" panose="020B0604020202020204" pitchFamily="34" charset="0"/>
              <a:buChar char="•"/>
            </a:pPr>
            <a:endParaRPr lang="nl-NL" sz="2400" dirty="0"/>
          </a:p>
          <a:p>
            <a:pPr marL="342900" indent="-342900">
              <a:buFont typeface="Arial" panose="020B0604020202020204" pitchFamily="34" charset="0"/>
              <a:buChar char="•"/>
            </a:pPr>
            <a:r>
              <a:rPr lang="nl-NL" sz="2400" dirty="0"/>
              <a:t>Als de RV te lang hoog blijft neemt de transpiratiestroom af, en daardoor worden de voedingsstoffen niet efficiënt verspreid en kunnen er gebrek verschijnselen optreden  </a:t>
            </a:r>
          </a:p>
        </p:txBody>
      </p:sp>
      <p:pic>
        <p:nvPicPr>
          <p:cNvPr id="5" name="Afbeelding 4">
            <a:extLst>
              <a:ext uri="{FF2B5EF4-FFF2-40B4-BE49-F238E27FC236}">
                <a16:creationId xmlns:a16="http://schemas.microsoft.com/office/drawing/2014/main" id="{196903F0-3E2F-B696-566C-1D35D8A5B23C}"/>
              </a:ext>
            </a:extLst>
          </p:cNvPr>
          <p:cNvPicPr>
            <a:picLocks noChangeAspect="1"/>
          </p:cNvPicPr>
          <p:nvPr/>
        </p:nvPicPr>
        <p:blipFill>
          <a:blip r:embed="rId2"/>
          <a:stretch>
            <a:fillRect/>
          </a:stretch>
        </p:blipFill>
        <p:spPr>
          <a:xfrm>
            <a:off x="8229047" y="22448"/>
            <a:ext cx="3962953" cy="2353003"/>
          </a:xfrm>
          <a:prstGeom prst="rect">
            <a:avLst/>
          </a:prstGeom>
        </p:spPr>
      </p:pic>
    </p:spTree>
    <p:extLst>
      <p:ext uri="{BB962C8B-B14F-4D97-AF65-F5344CB8AC3E}">
        <p14:creationId xmlns:p14="http://schemas.microsoft.com/office/powerpoint/2010/main" val="25657454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4">
                                            <p:txEl>
                                              <p:pRg st="2" end="2"/>
                                            </p:txEl>
                                          </p:spTgt>
                                        </p:tgtEl>
                                        <p:attrNameLst>
                                          <p:attrName>style.visibility</p:attrName>
                                        </p:attrNameLst>
                                      </p:cBhvr>
                                      <p:to>
                                        <p:strVal val="visible"/>
                                      </p:to>
                                    </p:set>
                                    <p:animEffect transition="in" filter="fade">
                                      <p:cBhvr>
                                        <p:cTn id="7" dur="1000"/>
                                        <p:tgtEl>
                                          <p:spTgt spid="4">
                                            <p:txEl>
                                              <p:pRg st="2" end="2"/>
                                            </p:txEl>
                                          </p:spTgt>
                                        </p:tgtEl>
                                      </p:cBhvr>
                                    </p:animEffect>
                                    <p:anim calcmode="lin" valueType="num">
                                      <p:cBhvr>
                                        <p:cTn id="8" dur="1000" fill="hold"/>
                                        <p:tgtEl>
                                          <p:spTgt spid="4">
                                            <p:txEl>
                                              <p:pRg st="2" end="2"/>
                                            </p:txEl>
                                          </p:spTgt>
                                        </p:tgtEl>
                                        <p:attrNameLst>
                                          <p:attrName>ppt_x</p:attrName>
                                        </p:attrNameLst>
                                      </p:cBhvr>
                                      <p:tavLst>
                                        <p:tav tm="0">
                                          <p:val>
                                            <p:strVal val="#ppt_x"/>
                                          </p:val>
                                        </p:tav>
                                        <p:tav tm="100000">
                                          <p:val>
                                            <p:strVal val="#ppt_x"/>
                                          </p:val>
                                        </p:tav>
                                      </p:tavLst>
                                    </p:anim>
                                    <p:anim calcmode="lin" valueType="num">
                                      <p:cBhvr>
                                        <p:cTn id="9" dur="1000" fill="hold"/>
                                        <p:tgtEl>
                                          <p:spTgt spid="4">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4">
                                            <p:txEl>
                                              <p:pRg st="4" end="4"/>
                                            </p:txEl>
                                          </p:spTgt>
                                        </p:tgtEl>
                                        <p:attrNameLst>
                                          <p:attrName>style.visibility</p:attrName>
                                        </p:attrNameLst>
                                      </p:cBhvr>
                                      <p:to>
                                        <p:strVal val="visible"/>
                                      </p:to>
                                    </p:set>
                                    <p:animEffect transition="in" filter="fade">
                                      <p:cBhvr>
                                        <p:cTn id="14" dur="1000"/>
                                        <p:tgtEl>
                                          <p:spTgt spid="4">
                                            <p:txEl>
                                              <p:pRg st="4" end="4"/>
                                            </p:txEl>
                                          </p:spTgt>
                                        </p:tgtEl>
                                      </p:cBhvr>
                                    </p:animEffect>
                                    <p:anim calcmode="lin" valueType="num">
                                      <p:cBhvr>
                                        <p:cTn id="15" dur="1000" fill="hold"/>
                                        <p:tgtEl>
                                          <p:spTgt spid="4">
                                            <p:txEl>
                                              <p:pRg st="4" end="4"/>
                                            </p:txEl>
                                          </p:spTgt>
                                        </p:tgtEl>
                                        <p:attrNameLst>
                                          <p:attrName>ppt_x</p:attrName>
                                        </p:attrNameLst>
                                      </p:cBhvr>
                                      <p:tavLst>
                                        <p:tav tm="0">
                                          <p:val>
                                            <p:strVal val="#ppt_x"/>
                                          </p:val>
                                        </p:tav>
                                        <p:tav tm="100000">
                                          <p:val>
                                            <p:strVal val="#ppt_x"/>
                                          </p:val>
                                        </p:tav>
                                      </p:tavLst>
                                    </p:anim>
                                    <p:anim calcmode="lin" valueType="num">
                                      <p:cBhvr>
                                        <p:cTn id="16" dur="1000" fill="hold"/>
                                        <p:tgtEl>
                                          <p:spTgt spid="4">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4">
                                            <p:txEl>
                                              <p:pRg st="6" end="6"/>
                                            </p:txEl>
                                          </p:spTgt>
                                        </p:tgtEl>
                                        <p:attrNameLst>
                                          <p:attrName>style.visibility</p:attrName>
                                        </p:attrNameLst>
                                      </p:cBhvr>
                                      <p:to>
                                        <p:strVal val="visible"/>
                                      </p:to>
                                    </p:set>
                                    <p:animEffect transition="in" filter="fade">
                                      <p:cBhvr>
                                        <p:cTn id="21" dur="1000"/>
                                        <p:tgtEl>
                                          <p:spTgt spid="4">
                                            <p:txEl>
                                              <p:pRg st="6" end="6"/>
                                            </p:txEl>
                                          </p:spTgt>
                                        </p:tgtEl>
                                      </p:cBhvr>
                                    </p:animEffect>
                                    <p:anim calcmode="lin" valueType="num">
                                      <p:cBhvr>
                                        <p:cTn id="22" dur="1000" fill="hold"/>
                                        <p:tgtEl>
                                          <p:spTgt spid="4">
                                            <p:txEl>
                                              <p:pRg st="6" end="6"/>
                                            </p:txEl>
                                          </p:spTgt>
                                        </p:tgtEl>
                                        <p:attrNameLst>
                                          <p:attrName>ppt_x</p:attrName>
                                        </p:attrNameLst>
                                      </p:cBhvr>
                                      <p:tavLst>
                                        <p:tav tm="0">
                                          <p:val>
                                            <p:strVal val="#ppt_x"/>
                                          </p:val>
                                        </p:tav>
                                        <p:tav tm="100000">
                                          <p:val>
                                            <p:strVal val="#ppt_x"/>
                                          </p:val>
                                        </p:tav>
                                      </p:tavLst>
                                    </p:anim>
                                    <p:anim calcmode="lin" valueType="num">
                                      <p:cBhvr>
                                        <p:cTn id="23" dur="1000" fill="hold"/>
                                        <p:tgtEl>
                                          <p:spTgt spid="4">
                                            <p:txEl>
                                              <p:pRg st="6" end="6"/>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kstvak 2">
            <a:extLst>
              <a:ext uri="{FF2B5EF4-FFF2-40B4-BE49-F238E27FC236}">
                <a16:creationId xmlns:a16="http://schemas.microsoft.com/office/drawing/2014/main" id="{356889DA-41A2-4552-A79A-4F80576CFD40}"/>
              </a:ext>
            </a:extLst>
          </p:cNvPr>
          <p:cNvSpPr txBox="1"/>
          <p:nvPr/>
        </p:nvSpPr>
        <p:spPr>
          <a:xfrm>
            <a:off x="1099190" y="675730"/>
            <a:ext cx="5741582" cy="523220"/>
          </a:xfrm>
          <a:prstGeom prst="rect">
            <a:avLst/>
          </a:prstGeom>
          <a:noFill/>
        </p:spPr>
        <p:txBody>
          <a:bodyPr wrap="square" rtlCol="0">
            <a:spAutoFit/>
          </a:bodyPr>
          <a:lstStyle/>
          <a:p>
            <a:pPr>
              <a:defRPr/>
            </a:pPr>
            <a:r>
              <a:rPr lang="nl-NL" sz="2800" b="1" dirty="0">
                <a:solidFill>
                  <a:prstClr val="black"/>
                </a:solidFill>
                <a:latin typeface="Calibri"/>
              </a:rPr>
              <a:t>Huidmondjes</a:t>
            </a:r>
          </a:p>
        </p:txBody>
      </p:sp>
      <p:sp>
        <p:nvSpPr>
          <p:cNvPr id="4" name="Tekstvak 3">
            <a:extLst>
              <a:ext uri="{FF2B5EF4-FFF2-40B4-BE49-F238E27FC236}">
                <a16:creationId xmlns:a16="http://schemas.microsoft.com/office/drawing/2014/main" id="{BE5E9AAC-8AFC-4CA9-B89F-13D11A0216BE}"/>
              </a:ext>
            </a:extLst>
          </p:cNvPr>
          <p:cNvSpPr txBox="1"/>
          <p:nvPr/>
        </p:nvSpPr>
        <p:spPr>
          <a:xfrm>
            <a:off x="1099190" y="1969832"/>
            <a:ext cx="6263640" cy="4362733"/>
          </a:xfrm>
          <a:prstGeom prst="rect">
            <a:avLst/>
          </a:prstGeom>
          <a:noFill/>
        </p:spPr>
        <p:txBody>
          <a:bodyPr wrap="square" rtlCol="0">
            <a:spAutoFit/>
          </a:bodyPr>
          <a:lstStyle/>
          <a:p>
            <a:pPr>
              <a:defRPr/>
            </a:pPr>
            <a:r>
              <a:rPr lang="nl-NL" sz="2400" dirty="0">
                <a:solidFill>
                  <a:prstClr val="black"/>
                </a:solidFill>
                <a:latin typeface="+mj-lt"/>
              </a:rPr>
              <a:t>Het openen en sluiten van de huidmondjes heeft ook te maken met de interne biologische klok</a:t>
            </a:r>
          </a:p>
          <a:p>
            <a:pPr>
              <a:defRPr/>
            </a:pPr>
            <a:endParaRPr lang="nl-NL" sz="2400" dirty="0">
              <a:solidFill>
                <a:prstClr val="black"/>
              </a:solidFill>
              <a:latin typeface="+mj-lt"/>
            </a:endParaRPr>
          </a:p>
          <a:p>
            <a:pPr>
              <a:defRPr/>
            </a:pPr>
            <a:r>
              <a:rPr lang="nl-NL" sz="2400" dirty="0">
                <a:solidFill>
                  <a:prstClr val="black"/>
                </a:solidFill>
                <a:latin typeface="+mj-lt"/>
              </a:rPr>
              <a:t>Als planten plotseling voor lange tijd in het donker worden geplaatst, zullen de huidmondjes toch de neiging hebben zich te openen en sluiten in hun dagelijks ritme.</a:t>
            </a:r>
          </a:p>
          <a:p>
            <a:pPr>
              <a:defRPr/>
            </a:pPr>
            <a:endParaRPr lang="nl-NL" sz="2400" dirty="0">
              <a:solidFill>
                <a:prstClr val="black"/>
              </a:solidFill>
              <a:latin typeface="+mj-lt"/>
            </a:endParaRPr>
          </a:p>
          <a:p>
            <a:pPr>
              <a:defRPr/>
            </a:pPr>
            <a:r>
              <a:rPr lang="nl-NL" sz="2400" dirty="0">
                <a:solidFill>
                  <a:prstClr val="black"/>
                </a:solidFill>
                <a:latin typeface="+mj-lt"/>
              </a:rPr>
              <a:t>Pas na een paar dagen verdwijnt dit ritme</a:t>
            </a:r>
          </a:p>
          <a:p>
            <a:pPr indent="-214313">
              <a:buFont typeface="Arial" panose="020B0604020202020204" pitchFamily="34" charset="0"/>
              <a:buChar char="•"/>
              <a:defRPr/>
            </a:pPr>
            <a:endParaRPr lang="nl-NL" sz="2400" dirty="0">
              <a:solidFill>
                <a:prstClr val="black"/>
              </a:solidFill>
              <a:latin typeface="+mj-lt"/>
            </a:endParaRPr>
          </a:p>
          <a:p>
            <a:pPr marL="214313" indent="-214313">
              <a:buFont typeface="Arial" panose="020B0604020202020204" pitchFamily="34" charset="0"/>
              <a:buChar char="•"/>
              <a:defRPr/>
            </a:pPr>
            <a:endParaRPr lang="nl-NL" sz="1350" dirty="0">
              <a:solidFill>
                <a:prstClr val="black"/>
              </a:solidFill>
              <a:latin typeface="Calibri"/>
            </a:endParaRPr>
          </a:p>
        </p:txBody>
      </p:sp>
      <p:pic>
        <p:nvPicPr>
          <p:cNvPr id="2" name="Afbeelding 1">
            <a:extLst>
              <a:ext uri="{FF2B5EF4-FFF2-40B4-BE49-F238E27FC236}">
                <a16:creationId xmlns:a16="http://schemas.microsoft.com/office/drawing/2014/main" id="{6EFD9487-4C8A-48E1-AA78-FF657D1692FD}"/>
              </a:ext>
            </a:extLst>
          </p:cNvPr>
          <p:cNvPicPr>
            <a:picLocks noChangeAspect="1"/>
          </p:cNvPicPr>
          <p:nvPr/>
        </p:nvPicPr>
        <p:blipFill>
          <a:blip r:embed="rId2"/>
          <a:stretch>
            <a:fillRect/>
          </a:stretch>
        </p:blipFill>
        <p:spPr>
          <a:xfrm>
            <a:off x="8685665" y="4074161"/>
            <a:ext cx="3463648" cy="2158682"/>
          </a:xfrm>
          <a:prstGeom prst="rect">
            <a:avLst/>
          </a:prstGeom>
        </p:spPr>
      </p:pic>
    </p:spTree>
    <p:extLst>
      <p:ext uri="{BB962C8B-B14F-4D97-AF65-F5344CB8AC3E}">
        <p14:creationId xmlns:p14="http://schemas.microsoft.com/office/powerpoint/2010/main" val="21798382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4">
                                            <p:txEl>
                                              <p:pRg st="2" end="2"/>
                                            </p:txEl>
                                          </p:spTgt>
                                        </p:tgtEl>
                                        <p:attrNameLst>
                                          <p:attrName>style.visibility</p:attrName>
                                        </p:attrNameLst>
                                      </p:cBhvr>
                                      <p:to>
                                        <p:strVal val="visible"/>
                                      </p:to>
                                    </p:set>
                                    <p:animEffect transition="in" filter="fade">
                                      <p:cBhvr>
                                        <p:cTn id="7" dur="1000"/>
                                        <p:tgtEl>
                                          <p:spTgt spid="4">
                                            <p:txEl>
                                              <p:pRg st="2" end="2"/>
                                            </p:txEl>
                                          </p:spTgt>
                                        </p:tgtEl>
                                      </p:cBhvr>
                                    </p:animEffect>
                                    <p:anim calcmode="lin" valueType="num">
                                      <p:cBhvr>
                                        <p:cTn id="8" dur="1000" fill="hold"/>
                                        <p:tgtEl>
                                          <p:spTgt spid="4">
                                            <p:txEl>
                                              <p:pRg st="2" end="2"/>
                                            </p:txEl>
                                          </p:spTgt>
                                        </p:tgtEl>
                                        <p:attrNameLst>
                                          <p:attrName>ppt_x</p:attrName>
                                        </p:attrNameLst>
                                      </p:cBhvr>
                                      <p:tavLst>
                                        <p:tav tm="0">
                                          <p:val>
                                            <p:strVal val="#ppt_x"/>
                                          </p:val>
                                        </p:tav>
                                        <p:tav tm="100000">
                                          <p:val>
                                            <p:strVal val="#ppt_x"/>
                                          </p:val>
                                        </p:tav>
                                      </p:tavLst>
                                    </p:anim>
                                    <p:anim calcmode="lin" valueType="num">
                                      <p:cBhvr>
                                        <p:cTn id="9" dur="1000" fill="hold"/>
                                        <p:tgtEl>
                                          <p:spTgt spid="4">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4">
                                            <p:txEl>
                                              <p:pRg st="4" end="4"/>
                                            </p:txEl>
                                          </p:spTgt>
                                        </p:tgtEl>
                                        <p:attrNameLst>
                                          <p:attrName>style.visibility</p:attrName>
                                        </p:attrNameLst>
                                      </p:cBhvr>
                                      <p:to>
                                        <p:strVal val="visible"/>
                                      </p:to>
                                    </p:set>
                                    <p:animEffect transition="in" filter="fade">
                                      <p:cBhvr>
                                        <p:cTn id="14" dur="1000"/>
                                        <p:tgtEl>
                                          <p:spTgt spid="4">
                                            <p:txEl>
                                              <p:pRg st="4" end="4"/>
                                            </p:txEl>
                                          </p:spTgt>
                                        </p:tgtEl>
                                      </p:cBhvr>
                                    </p:animEffect>
                                    <p:anim calcmode="lin" valueType="num">
                                      <p:cBhvr>
                                        <p:cTn id="15" dur="1000" fill="hold"/>
                                        <p:tgtEl>
                                          <p:spTgt spid="4">
                                            <p:txEl>
                                              <p:pRg st="4" end="4"/>
                                            </p:txEl>
                                          </p:spTgt>
                                        </p:tgtEl>
                                        <p:attrNameLst>
                                          <p:attrName>ppt_x</p:attrName>
                                        </p:attrNameLst>
                                      </p:cBhvr>
                                      <p:tavLst>
                                        <p:tav tm="0">
                                          <p:val>
                                            <p:strVal val="#ppt_x"/>
                                          </p:val>
                                        </p:tav>
                                        <p:tav tm="100000">
                                          <p:val>
                                            <p:strVal val="#ppt_x"/>
                                          </p:val>
                                        </p:tav>
                                      </p:tavLst>
                                    </p:anim>
                                    <p:anim calcmode="lin" valueType="num">
                                      <p:cBhvr>
                                        <p:cTn id="16" dur="1000" fill="hold"/>
                                        <p:tgtEl>
                                          <p:spTgt spid="4">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el 1">
            <a:extLst>
              <a:ext uri="{FF2B5EF4-FFF2-40B4-BE49-F238E27FC236}">
                <a16:creationId xmlns:a16="http://schemas.microsoft.com/office/drawing/2014/main" id="{5BF33C1D-068A-4FDD-AE17-E6B3983E6155}"/>
              </a:ext>
            </a:extLst>
          </p:cNvPr>
          <p:cNvSpPr>
            <a:spLocks noGrp="1" noChangeArrowheads="1"/>
          </p:cNvSpPr>
          <p:nvPr>
            <p:ph type="title"/>
          </p:nvPr>
        </p:nvSpPr>
        <p:spPr/>
        <p:txBody>
          <a:bodyPr/>
          <a:lstStyle/>
          <a:p>
            <a:pPr eaLnBrk="1" hangingPunct="1"/>
            <a:r>
              <a:rPr lang="nl-NL" altLang="nl-NL" b="1"/>
              <a:t>Aftrap</a:t>
            </a:r>
          </a:p>
        </p:txBody>
      </p:sp>
      <p:pic>
        <p:nvPicPr>
          <p:cNvPr id="4099" name="Afbeelding 6">
            <a:extLst>
              <a:ext uri="{FF2B5EF4-FFF2-40B4-BE49-F238E27FC236}">
                <a16:creationId xmlns:a16="http://schemas.microsoft.com/office/drawing/2014/main" id="{75FAD6AD-3C9B-492F-9EB2-0AAC95823A6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751764" y="330201"/>
            <a:ext cx="2555875" cy="569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100" name="Afbeelding 3">
            <a:extLst>
              <a:ext uri="{FF2B5EF4-FFF2-40B4-BE49-F238E27FC236}">
                <a16:creationId xmlns:a16="http://schemas.microsoft.com/office/drawing/2014/main" id="{08AD22CF-237A-4C8F-AAD3-DEDB1747062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24000" y="1404938"/>
            <a:ext cx="9144000" cy="5135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109C48C-A6C3-7831-D8FE-41B5E3BEEB9B}"/>
            </a:ext>
          </a:extLst>
        </p:cNvPr>
        <p:cNvGrpSpPr/>
        <p:nvPr/>
      </p:nvGrpSpPr>
      <p:grpSpPr>
        <a:xfrm>
          <a:off x="0" y="0"/>
          <a:ext cx="0" cy="0"/>
          <a:chOff x="0" y="0"/>
          <a:chExt cx="0" cy="0"/>
        </a:xfrm>
      </p:grpSpPr>
      <p:sp>
        <p:nvSpPr>
          <p:cNvPr id="3" name="Tekstvak 2">
            <a:extLst>
              <a:ext uri="{FF2B5EF4-FFF2-40B4-BE49-F238E27FC236}">
                <a16:creationId xmlns:a16="http://schemas.microsoft.com/office/drawing/2014/main" id="{A69B7FDE-1588-B749-B97F-5345AFC5F9B1}"/>
              </a:ext>
            </a:extLst>
          </p:cNvPr>
          <p:cNvSpPr txBox="1"/>
          <p:nvPr/>
        </p:nvSpPr>
        <p:spPr>
          <a:xfrm>
            <a:off x="1099190" y="692130"/>
            <a:ext cx="5741582" cy="523220"/>
          </a:xfrm>
          <a:prstGeom prst="rect">
            <a:avLst/>
          </a:prstGeom>
          <a:noFill/>
        </p:spPr>
        <p:txBody>
          <a:bodyPr wrap="square" rtlCol="0">
            <a:spAutoFit/>
          </a:bodyPr>
          <a:lstStyle/>
          <a:p>
            <a:pPr>
              <a:defRPr/>
            </a:pPr>
            <a:r>
              <a:rPr lang="nl-NL" sz="2800" b="1" dirty="0">
                <a:solidFill>
                  <a:prstClr val="black"/>
                </a:solidFill>
                <a:latin typeface="Calibri"/>
              </a:rPr>
              <a:t>Vragen niveau 2, 3 en 4</a:t>
            </a:r>
          </a:p>
        </p:txBody>
      </p:sp>
      <p:sp>
        <p:nvSpPr>
          <p:cNvPr id="4" name="Tekstvak 3">
            <a:extLst>
              <a:ext uri="{FF2B5EF4-FFF2-40B4-BE49-F238E27FC236}">
                <a16:creationId xmlns:a16="http://schemas.microsoft.com/office/drawing/2014/main" id="{7B79586E-F0CA-25DC-7F4A-6C51B5760FEC}"/>
              </a:ext>
            </a:extLst>
          </p:cNvPr>
          <p:cNvSpPr txBox="1"/>
          <p:nvPr/>
        </p:nvSpPr>
        <p:spPr>
          <a:xfrm>
            <a:off x="1099189" y="1646219"/>
            <a:ext cx="8831391" cy="3785652"/>
          </a:xfrm>
          <a:prstGeom prst="rect">
            <a:avLst/>
          </a:prstGeom>
          <a:noFill/>
        </p:spPr>
        <p:txBody>
          <a:bodyPr wrap="square" rtlCol="0">
            <a:spAutoFit/>
          </a:bodyPr>
          <a:lstStyle/>
          <a:p>
            <a:pPr>
              <a:defRPr/>
            </a:pPr>
            <a:r>
              <a:rPr lang="nl-NL" sz="2000" dirty="0">
                <a:solidFill>
                  <a:prstClr val="black"/>
                </a:solidFill>
                <a:latin typeface="Calibri"/>
              </a:rPr>
              <a:t>Basisvragen</a:t>
            </a:r>
          </a:p>
          <a:p>
            <a:pPr marL="457200" indent="-457200">
              <a:buFont typeface="+mj-lt"/>
              <a:buAutoNum type="arabicPeriod"/>
              <a:defRPr/>
            </a:pPr>
            <a:r>
              <a:rPr lang="nl-NL" sz="2000" dirty="0">
                <a:solidFill>
                  <a:prstClr val="black"/>
                </a:solidFill>
                <a:latin typeface="Calibri"/>
              </a:rPr>
              <a:t>Wat zijn huidmondjes en waar bevinden ze zich op een plant?</a:t>
            </a:r>
          </a:p>
          <a:p>
            <a:pPr marL="457200" indent="-457200">
              <a:buFont typeface="+mj-lt"/>
              <a:buAutoNum type="arabicPeriod"/>
              <a:defRPr/>
            </a:pPr>
            <a:r>
              <a:rPr lang="nl-NL" sz="2000" dirty="0">
                <a:solidFill>
                  <a:prstClr val="black"/>
                </a:solidFill>
                <a:latin typeface="Calibri"/>
              </a:rPr>
              <a:t>Welke twee belangrijke functies hebben huidmondjes voor de plant?</a:t>
            </a:r>
          </a:p>
          <a:p>
            <a:pPr marL="457200" indent="-457200">
              <a:buFont typeface="+mj-lt"/>
              <a:buAutoNum type="arabicPeriod"/>
              <a:defRPr/>
            </a:pPr>
            <a:r>
              <a:rPr lang="nl-NL" sz="2000" dirty="0">
                <a:solidFill>
                  <a:prstClr val="black"/>
                </a:solidFill>
                <a:latin typeface="Calibri"/>
              </a:rPr>
              <a:t>Wat gebeurt er met de huidmondjes als een plant watertekort heeft?</a:t>
            </a:r>
          </a:p>
          <a:p>
            <a:pPr marL="457200" indent="-457200">
              <a:buFont typeface="+mj-lt"/>
              <a:buAutoNum type="arabicPeriod"/>
              <a:defRPr/>
            </a:pPr>
            <a:endParaRPr lang="nl-NL" sz="2000" dirty="0">
              <a:solidFill>
                <a:prstClr val="black"/>
              </a:solidFill>
              <a:latin typeface="Calibri"/>
            </a:endParaRPr>
          </a:p>
          <a:p>
            <a:pPr>
              <a:defRPr/>
            </a:pPr>
            <a:r>
              <a:rPr lang="nl-NL" sz="2000" dirty="0">
                <a:solidFill>
                  <a:prstClr val="black"/>
                </a:solidFill>
                <a:latin typeface="Calibri"/>
              </a:rPr>
              <a:t>Relatie met omgevingsfactoren</a:t>
            </a:r>
          </a:p>
          <a:p>
            <a:pPr>
              <a:defRPr/>
            </a:pPr>
            <a:endParaRPr lang="nl-NL" sz="2000" dirty="0">
              <a:solidFill>
                <a:prstClr val="black"/>
              </a:solidFill>
              <a:latin typeface="Calibri"/>
            </a:endParaRPr>
          </a:p>
          <a:p>
            <a:pPr marL="457200" indent="-457200">
              <a:buFont typeface="+mj-lt"/>
              <a:buAutoNum type="arabicPeriod" startAt="4"/>
              <a:defRPr/>
            </a:pPr>
            <a:r>
              <a:rPr lang="nl-NL" sz="2000" dirty="0">
                <a:solidFill>
                  <a:prstClr val="black"/>
                </a:solidFill>
                <a:latin typeface="Calibri"/>
              </a:rPr>
              <a:t>Hoe beïnvloedt de relatieve luchtvochtigheid (RV) het openen en sluiten van de huidmondjes?</a:t>
            </a:r>
          </a:p>
          <a:p>
            <a:pPr marL="457200" indent="-457200">
              <a:buFont typeface="+mj-lt"/>
              <a:buAutoNum type="arabicPeriod" startAt="4"/>
              <a:defRPr/>
            </a:pPr>
            <a:r>
              <a:rPr lang="nl-NL" sz="2000" dirty="0">
                <a:solidFill>
                  <a:prstClr val="black"/>
                </a:solidFill>
                <a:latin typeface="Calibri"/>
              </a:rPr>
              <a:t>Waarom sluiten huidmondjes zich bij hoge temperaturen?</a:t>
            </a:r>
          </a:p>
          <a:p>
            <a:pPr marL="457200" indent="-457200">
              <a:buFont typeface="+mj-lt"/>
              <a:buAutoNum type="arabicPeriod" startAt="4"/>
              <a:defRPr/>
            </a:pPr>
            <a:r>
              <a:rPr lang="nl-NL" sz="2000" dirty="0">
                <a:solidFill>
                  <a:prstClr val="black"/>
                </a:solidFill>
                <a:latin typeface="Calibri"/>
              </a:rPr>
              <a:t>Welke rol speelt licht bij het openen van de huidmondjes?</a:t>
            </a:r>
          </a:p>
          <a:p>
            <a:pPr>
              <a:defRPr/>
            </a:pPr>
            <a:endParaRPr lang="nl-NL" sz="2000" dirty="0">
              <a:solidFill>
                <a:prstClr val="black"/>
              </a:solidFill>
              <a:latin typeface="Calibri"/>
            </a:endParaRPr>
          </a:p>
        </p:txBody>
      </p:sp>
    </p:spTree>
    <p:extLst>
      <p:ext uri="{BB962C8B-B14F-4D97-AF65-F5344CB8AC3E}">
        <p14:creationId xmlns:p14="http://schemas.microsoft.com/office/powerpoint/2010/main" val="177863184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2307545-78EC-E86E-7724-D780BA6C829E}"/>
            </a:ext>
          </a:extLst>
        </p:cNvPr>
        <p:cNvGrpSpPr/>
        <p:nvPr/>
      </p:nvGrpSpPr>
      <p:grpSpPr>
        <a:xfrm>
          <a:off x="0" y="0"/>
          <a:ext cx="0" cy="0"/>
          <a:chOff x="0" y="0"/>
          <a:chExt cx="0" cy="0"/>
        </a:xfrm>
      </p:grpSpPr>
      <p:sp>
        <p:nvSpPr>
          <p:cNvPr id="3" name="Tekstvak 2">
            <a:extLst>
              <a:ext uri="{FF2B5EF4-FFF2-40B4-BE49-F238E27FC236}">
                <a16:creationId xmlns:a16="http://schemas.microsoft.com/office/drawing/2014/main" id="{E8A67BB7-EB5F-4B4C-BC89-A026FF057633}"/>
              </a:ext>
            </a:extLst>
          </p:cNvPr>
          <p:cNvSpPr txBox="1"/>
          <p:nvPr/>
        </p:nvSpPr>
        <p:spPr>
          <a:xfrm>
            <a:off x="1099190" y="692130"/>
            <a:ext cx="5741582" cy="523220"/>
          </a:xfrm>
          <a:prstGeom prst="rect">
            <a:avLst/>
          </a:prstGeom>
          <a:noFill/>
        </p:spPr>
        <p:txBody>
          <a:bodyPr wrap="square" rtlCol="0">
            <a:spAutoFit/>
          </a:bodyPr>
          <a:lstStyle/>
          <a:p>
            <a:pPr>
              <a:defRPr/>
            </a:pPr>
            <a:r>
              <a:rPr lang="nl-NL" sz="2800" b="1" dirty="0">
                <a:solidFill>
                  <a:prstClr val="black"/>
                </a:solidFill>
                <a:latin typeface="Calibri"/>
              </a:rPr>
              <a:t>Vragen niveau 2, 3 en 4</a:t>
            </a:r>
          </a:p>
        </p:txBody>
      </p:sp>
      <p:sp>
        <p:nvSpPr>
          <p:cNvPr id="4" name="Tekstvak 3">
            <a:extLst>
              <a:ext uri="{FF2B5EF4-FFF2-40B4-BE49-F238E27FC236}">
                <a16:creationId xmlns:a16="http://schemas.microsoft.com/office/drawing/2014/main" id="{17AD25D0-36D2-753B-96C1-9CEC312F2E46}"/>
              </a:ext>
            </a:extLst>
          </p:cNvPr>
          <p:cNvSpPr txBox="1"/>
          <p:nvPr/>
        </p:nvSpPr>
        <p:spPr>
          <a:xfrm>
            <a:off x="1099189" y="1646219"/>
            <a:ext cx="8831391" cy="4708981"/>
          </a:xfrm>
          <a:prstGeom prst="rect">
            <a:avLst/>
          </a:prstGeom>
          <a:noFill/>
        </p:spPr>
        <p:txBody>
          <a:bodyPr wrap="square" rtlCol="0">
            <a:spAutoFit/>
          </a:bodyPr>
          <a:lstStyle/>
          <a:p>
            <a:pPr>
              <a:defRPr/>
            </a:pPr>
            <a:r>
              <a:rPr lang="nl-NL" sz="2000" dirty="0">
                <a:solidFill>
                  <a:prstClr val="black"/>
                </a:solidFill>
                <a:latin typeface="Calibri"/>
              </a:rPr>
              <a:t>Transpiratie en watertransport</a:t>
            </a:r>
          </a:p>
          <a:p>
            <a:pPr>
              <a:defRPr/>
            </a:pPr>
            <a:endParaRPr lang="nl-NL" sz="2000" dirty="0">
              <a:solidFill>
                <a:prstClr val="black"/>
              </a:solidFill>
              <a:latin typeface="Calibri"/>
            </a:endParaRPr>
          </a:p>
          <a:p>
            <a:pPr marL="457200" indent="-457200">
              <a:buFont typeface="+mj-lt"/>
              <a:buAutoNum type="arabicPeriod" startAt="7"/>
              <a:defRPr/>
            </a:pPr>
            <a:r>
              <a:rPr lang="nl-NL" sz="2000" dirty="0">
                <a:solidFill>
                  <a:prstClr val="black"/>
                </a:solidFill>
                <a:latin typeface="Calibri"/>
              </a:rPr>
              <a:t>Hoe helpen huidmondjes bij het transport van water en voedingsstoffen in de plant?</a:t>
            </a:r>
          </a:p>
          <a:p>
            <a:pPr marL="457200" indent="-457200">
              <a:buFont typeface="+mj-lt"/>
              <a:buAutoNum type="arabicPeriod" startAt="7"/>
              <a:defRPr/>
            </a:pPr>
            <a:r>
              <a:rPr lang="nl-NL" sz="2000" dirty="0">
                <a:solidFill>
                  <a:prstClr val="black"/>
                </a:solidFill>
                <a:latin typeface="Calibri"/>
              </a:rPr>
              <a:t>Wat gebeurt er met de transpiratie als de huidmondjes gesloten zijn?</a:t>
            </a:r>
          </a:p>
          <a:p>
            <a:pPr marL="457200" indent="-457200">
              <a:buFont typeface="+mj-lt"/>
              <a:buAutoNum type="arabicPeriod" startAt="7"/>
              <a:defRPr/>
            </a:pPr>
            <a:r>
              <a:rPr lang="nl-NL" sz="2000" dirty="0">
                <a:solidFill>
                  <a:prstClr val="black"/>
                </a:solidFill>
                <a:latin typeface="Calibri"/>
              </a:rPr>
              <a:t>Waarom is het belangrijk dat de huidmondjes niet te lang gesloten blijven?</a:t>
            </a:r>
          </a:p>
          <a:p>
            <a:pPr marL="457200" indent="-457200">
              <a:buFont typeface="+mj-lt"/>
              <a:buAutoNum type="arabicPeriod" startAt="7"/>
              <a:defRPr/>
            </a:pPr>
            <a:endParaRPr lang="nl-NL" sz="2000" dirty="0">
              <a:solidFill>
                <a:prstClr val="black"/>
              </a:solidFill>
              <a:latin typeface="Calibri"/>
            </a:endParaRPr>
          </a:p>
          <a:p>
            <a:pPr>
              <a:defRPr/>
            </a:pPr>
            <a:r>
              <a:rPr lang="nl-NL" sz="2000" dirty="0">
                <a:solidFill>
                  <a:prstClr val="black"/>
                </a:solidFill>
                <a:latin typeface="Calibri"/>
              </a:rPr>
              <a:t>Gezondheid van de plant</a:t>
            </a:r>
          </a:p>
          <a:p>
            <a:pPr>
              <a:defRPr/>
            </a:pPr>
            <a:endParaRPr lang="nl-NL" sz="2000" dirty="0">
              <a:solidFill>
                <a:prstClr val="black"/>
              </a:solidFill>
              <a:latin typeface="Calibri"/>
            </a:endParaRPr>
          </a:p>
          <a:p>
            <a:pPr marL="457200" indent="-457200">
              <a:buFont typeface="+mj-lt"/>
              <a:buAutoNum type="arabicPeriod" startAt="10"/>
              <a:defRPr/>
            </a:pPr>
            <a:r>
              <a:rPr lang="nl-NL" sz="2000" dirty="0">
                <a:solidFill>
                  <a:prstClr val="black"/>
                </a:solidFill>
                <a:latin typeface="Calibri"/>
              </a:rPr>
              <a:t>Wat zijn de gevolgen voor een plant als de huidmondjes te lang open blijven in een droge omgeving?</a:t>
            </a:r>
          </a:p>
          <a:p>
            <a:pPr marL="457200" indent="-457200">
              <a:buFont typeface="+mj-lt"/>
              <a:buAutoNum type="arabicPeriod" startAt="10"/>
              <a:defRPr/>
            </a:pPr>
            <a:r>
              <a:rPr lang="nl-NL" sz="2000" dirty="0">
                <a:solidFill>
                  <a:prstClr val="black"/>
                </a:solidFill>
                <a:latin typeface="Calibri"/>
              </a:rPr>
              <a:t>Hoe kan een te hoge luchtvochtigheid problemen veroorzaken via de huidmondjes?</a:t>
            </a:r>
          </a:p>
          <a:p>
            <a:pPr marL="457200" indent="-457200">
              <a:buFont typeface="+mj-lt"/>
              <a:buAutoNum type="arabicPeriod" startAt="10"/>
              <a:defRPr/>
            </a:pPr>
            <a:r>
              <a:rPr lang="nl-NL" sz="2000" dirty="0">
                <a:solidFill>
                  <a:prstClr val="black"/>
                </a:solidFill>
                <a:latin typeface="Calibri"/>
              </a:rPr>
              <a:t>Wat kan een kweker doen om de werking van huidmondjes te optimaliseren in een kas?</a:t>
            </a:r>
          </a:p>
        </p:txBody>
      </p:sp>
    </p:spTree>
    <p:extLst>
      <p:ext uri="{BB962C8B-B14F-4D97-AF65-F5344CB8AC3E}">
        <p14:creationId xmlns:p14="http://schemas.microsoft.com/office/powerpoint/2010/main" val="261225466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F244B1C-F215-7332-0158-0F868366F3A2}"/>
            </a:ext>
          </a:extLst>
        </p:cNvPr>
        <p:cNvGrpSpPr/>
        <p:nvPr/>
      </p:nvGrpSpPr>
      <p:grpSpPr>
        <a:xfrm>
          <a:off x="0" y="0"/>
          <a:ext cx="0" cy="0"/>
          <a:chOff x="0" y="0"/>
          <a:chExt cx="0" cy="0"/>
        </a:xfrm>
      </p:grpSpPr>
      <p:sp>
        <p:nvSpPr>
          <p:cNvPr id="3" name="Tekstvak 2">
            <a:extLst>
              <a:ext uri="{FF2B5EF4-FFF2-40B4-BE49-F238E27FC236}">
                <a16:creationId xmlns:a16="http://schemas.microsoft.com/office/drawing/2014/main" id="{E1DF7609-59D4-579E-61C3-FA363937068B}"/>
              </a:ext>
            </a:extLst>
          </p:cNvPr>
          <p:cNvSpPr txBox="1"/>
          <p:nvPr/>
        </p:nvSpPr>
        <p:spPr>
          <a:xfrm>
            <a:off x="1099190" y="692130"/>
            <a:ext cx="5741582" cy="523220"/>
          </a:xfrm>
          <a:prstGeom prst="rect">
            <a:avLst/>
          </a:prstGeom>
          <a:noFill/>
        </p:spPr>
        <p:txBody>
          <a:bodyPr wrap="square" rtlCol="0">
            <a:spAutoFit/>
          </a:bodyPr>
          <a:lstStyle/>
          <a:p>
            <a:pPr>
              <a:defRPr/>
            </a:pPr>
            <a:r>
              <a:rPr lang="nl-NL" sz="2800" b="1" dirty="0">
                <a:solidFill>
                  <a:prstClr val="black"/>
                </a:solidFill>
                <a:latin typeface="Calibri"/>
              </a:rPr>
              <a:t>Vragen niveau 3 en 4</a:t>
            </a:r>
          </a:p>
        </p:txBody>
      </p:sp>
      <p:sp>
        <p:nvSpPr>
          <p:cNvPr id="4" name="Tekstvak 3">
            <a:extLst>
              <a:ext uri="{FF2B5EF4-FFF2-40B4-BE49-F238E27FC236}">
                <a16:creationId xmlns:a16="http://schemas.microsoft.com/office/drawing/2014/main" id="{2E5460D9-E927-9D59-3B5A-604F28BC4C56}"/>
              </a:ext>
            </a:extLst>
          </p:cNvPr>
          <p:cNvSpPr txBox="1"/>
          <p:nvPr/>
        </p:nvSpPr>
        <p:spPr>
          <a:xfrm>
            <a:off x="1099189" y="1646219"/>
            <a:ext cx="8831391" cy="3477875"/>
          </a:xfrm>
          <a:prstGeom prst="rect">
            <a:avLst/>
          </a:prstGeom>
          <a:noFill/>
        </p:spPr>
        <p:txBody>
          <a:bodyPr wrap="square" rtlCol="0">
            <a:spAutoFit/>
          </a:bodyPr>
          <a:lstStyle/>
          <a:p>
            <a:pPr>
              <a:defRPr/>
            </a:pPr>
            <a:r>
              <a:rPr lang="nl-NL" sz="2000" dirty="0">
                <a:solidFill>
                  <a:prstClr val="black"/>
                </a:solidFill>
                <a:latin typeface="Calibri"/>
              </a:rPr>
              <a:t>Praktijkvragen</a:t>
            </a:r>
          </a:p>
          <a:p>
            <a:pPr>
              <a:defRPr/>
            </a:pPr>
            <a:endParaRPr lang="nl-NL" sz="2000" dirty="0">
              <a:solidFill>
                <a:prstClr val="black"/>
              </a:solidFill>
              <a:latin typeface="Calibri"/>
            </a:endParaRPr>
          </a:p>
          <a:p>
            <a:pPr marL="457200" indent="-457200">
              <a:buFont typeface="+mj-lt"/>
              <a:buAutoNum type="arabicPeriod" startAt="13"/>
            </a:pPr>
            <a:r>
              <a:rPr lang="nl-NL" sz="2000" dirty="0"/>
              <a:t>Je merkt dat de planten in een kas slap hangen op een warme dag. Wat zou dit kunnen zeggen over de werking van de huidmondjes?</a:t>
            </a:r>
          </a:p>
          <a:p>
            <a:pPr marL="457200" indent="-457200">
              <a:buFont typeface="+mj-lt"/>
              <a:buAutoNum type="arabicPeriod" startAt="13"/>
            </a:pPr>
            <a:r>
              <a:rPr lang="nl-NL" sz="2000" dirty="0"/>
              <a:t>Hoe kun je als kweker ervoor zorgen dat de huidmondjes optimaal werken op een zonnige dag?</a:t>
            </a:r>
          </a:p>
          <a:p>
            <a:pPr marL="457200" indent="-457200">
              <a:buFont typeface="+mj-lt"/>
              <a:buAutoNum type="arabicPeriod" startAt="13"/>
            </a:pPr>
            <a:r>
              <a:rPr lang="nl-NL" sz="2000" dirty="0"/>
              <a:t>Wat gebeurt er met de huidmondjes als je de luchtvochtigheid in de kas verhoogt? Waarom zou je dit doen?</a:t>
            </a:r>
          </a:p>
          <a:p>
            <a:pPr marL="457200" indent="-457200">
              <a:buFont typeface="+mj-lt"/>
              <a:buAutoNum type="arabicPeriod" startAt="13"/>
            </a:pPr>
            <a:r>
              <a:rPr lang="nl-NL" sz="2000" dirty="0"/>
              <a:t>Stel, de planten in een kas verdampen te weinig water. Welke maatregelen kun je nemen om dit te verbeteren?</a:t>
            </a:r>
          </a:p>
          <a:p>
            <a:pPr>
              <a:defRPr/>
            </a:pPr>
            <a:endParaRPr lang="nl-NL" sz="2000" dirty="0">
              <a:solidFill>
                <a:prstClr val="black"/>
              </a:solidFill>
              <a:latin typeface="Calibri"/>
            </a:endParaRPr>
          </a:p>
        </p:txBody>
      </p:sp>
    </p:spTree>
    <p:extLst>
      <p:ext uri="{BB962C8B-B14F-4D97-AF65-F5344CB8AC3E}">
        <p14:creationId xmlns:p14="http://schemas.microsoft.com/office/powerpoint/2010/main" val="421512822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Tijdelijke aanduiding voor inhoud 4">
            <a:extLst>
              <a:ext uri="{FF2B5EF4-FFF2-40B4-BE49-F238E27FC236}">
                <a16:creationId xmlns:a16="http://schemas.microsoft.com/office/drawing/2014/main" id="{5659B081-B505-4881-BC89-DBFD945D393D}"/>
              </a:ext>
            </a:extLst>
          </p:cNvPr>
          <p:cNvPicPr>
            <a:picLocks noGrp="1" noChangeAspect="1"/>
          </p:cNvPicPr>
          <p:nvPr>
            <p:ph idx="1"/>
          </p:nvPr>
        </p:nvPicPr>
        <p:blipFill>
          <a:blip r:embed="rId3"/>
          <a:stretch>
            <a:fillRect/>
          </a:stretch>
        </p:blipFill>
        <p:spPr>
          <a:xfrm>
            <a:off x="1405825" y="1403809"/>
            <a:ext cx="8192571" cy="4214567"/>
          </a:xfrm>
          <a:prstGeom prst="rect">
            <a:avLst/>
          </a:prstGeom>
        </p:spPr>
      </p:pic>
    </p:spTree>
    <p:extLst>
      <p:ext uri="{BB962C8B-B14F-4D97-AF65-F5344CB8AC3E}">
        <p14:creationId xmlns:p14="http://schemas.microsoft.com/office/powerpoint/2010/main" val="724876917"/>
      </p:ext>
    </p:extLst>
  </p:cSld>
  <p:clrMapOvr>
    <a:masterClrMapping/>
  </p:clrMapOvr>
  <p:transition spd="slow"/>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kstvak 2">
            <a:extLst>
              <a:ext uri="{FF2B5EF4-FFF2-40B4-BE49-F238E27FC236}">
                <a16:creationId xmlns:a16="http://schemas.microsoft.com/office/drawing/2014/main" id="{356889DA-41A2-4552-A79A-4F80576CFD40}"/>
              </a:ext>
            </a:extLst>
          </p:cNvPr>
          <p:cNvSpPr txBox="1"/>
          <p:nvPr/>
        </p:nvSpPr>
        <p:spPr>
          <a:xfrm>
            <a:off x="1031287" y="773042"/>
            <a:ext cx="5741582" cy="553998"/>
          </a:xfrm>
          <a:prstGeom prst="rect">
            <a:avLst/>
          </a:prstGeom>
          <a:noFill/>
        </p:spPr>
        <p:txBody>
          <a:bodyPr wrap="square" rtlCol="0">
            <a:spAutoFit/>
          </a:bodyPr>
          <a:lstStyle/>
          <a:p>
            <a:r>
              <a:rPr lang="nl-NL" sz="3000" b="1" dirty="0"/>
              <a:t>Lesprogramma dit blok</a:t>
            </a:r>
          </a:p>
        </p:txBody>
      </p:sp>
      <p:sp>
        <p:nvSpPr>
          <p:cNvPr id="4" name="Tekstvak 3">
            <a:extLst>
              <a:ext uri="{FF2B5EF4-FFF2-40B4-BE49-F238E27FC236}">
                <a16:creationId xmlns:a16="http://schemas.microsoft.com/office/drawing/2014/main" id="{BE5E9AAC-8AFC-4CA9-B89F-13D11A0216BE}"/>
              </a:ext>
            </a:extLst>
          </p:cNvPr>
          <p:cNvSpPr txBox="1"/>
          <p:nvPr/>
        </p:nvSpPr>
        <p:spPr>
          <a:xfrm>
            <a:off x="936398" y="2009023"/>
            <a:ext cx="6962348" cy="3416320"/>
          </a:xfrm>
          <a:prstGeom prst="rect">
            <a:avLst/>
          </a:prstGeom>
          <a:noFill/>
        </p:spPr>
        <p:txBody>
          <a:bodyPr wrap="square" rtlCol="0">
            <a:spAutoFit/>
          </a:bodyPr>
          <a:lstStyle/>
          <a:p>
            <a:pPr marL="214313" indent="-214313">
              <a:buFont typeface="Arial" panose="020B0604020202020204" pitchFamily="34" charset="0"/>
              <a:buChar char="•"/>
            </a:pPr>
            <a:r>
              <a:rPr lang="nl-NL" sz="2400" dirty="0">
                <a:solidFill>
                  <a:srgbClr val="1E201F"/>
                </a:solidFill>
              </a:rPr>
              <a:t>Les 1: Bespreking toets en huidmondjes</a:t>
            </a:r>
          </a:p>
          <a:p>
            <a:pPr marL="214313" indent="-214313">
              <a:buFont typeface="Arial" panose="020B0604020202020204" pitchFamily="34" charset="0"/>
              <a:buChar char="•"/>
            </a:pPr>
            <a:r>
              <a:rPr lang="nl-NL" sz="2400" dirty="0">
                <a:solidFill>
                  <a:srgbClr val="1E201F"/>
                </a:solidFill>
              </a:rPr>
              <a:t>Les 2: Fotosynthese 1 / open dag</a:t>
            </a:r>
          </a:p>
          <a:p>
            <a:pPr marL="214313" indent="-214313">
              <a:buFont typeface="Arial" panose="020B0604020202020204" pitchFamily="34" charset="0"/>
              <a:buChar char="•"/>
            </a:pPr>
            <a:r>
              <a:rPr lang="nl-NL" sz="2400" dirty="0">
                <a:solidFill>
                  <a:srgbClr val="1E201F"/>
                </a:solidFill>
              </a:rPr>
              <a:t>Les 3: Fotosynthese 2</a:t>
            </a:r>
          </a:p>
          <a:p>
            <a:pPr marL="214313" indent="-214313">
              <a:buFont typeface="Arial" panose="020B0604020202020204" pitchFamily="34" charset="0"/>
              <a:buChar char="•"/>
            </a:pPr>
            <a:r>
              <a:rPr lang="nl-NL" sz="2400" dirty="0">
                <a:solidFill>
                  <a:srgbClr val="1E201F"/>
                </a:solidFill>
              </a:rPr>
              <a:t>Les 4: Fotosynthese 3</a:t>
            </a:r>
          </a:p>
          <a:p>
            <a:pPr marL="214313" indent="-214313">
              <a:buFont typeface="Arial" panose="020B0604020202020204" pitchFamily="34" charset="0"/>
              <a:buChar char="•"/>
            </a:pPr>
            <a:r>
              <a:rPr lang="nl-NL" sz="2400" dirty="0">
                <a:solidFill>
                  <a:srgbClr val="1E201F"/>
                </a:solidFill>
              </a:rPr>
              <a:t>Les 5: Fotosynthese 4</a:t>
            </a:r>
          </a:p>
          <a:p>
            <a:pPr marL="214313" indent="-214313">
              <a:buFont typeface="Arial" panose="020B0604020202020204" pitchFamily="34" charset="0"/>
              <a:buChar char="•"/>
            </a:pPr>
            <a:r>
              <a:rPr lang="nl-NL" sz="2400" dirty="0">
                <a:solidFill>
                  <a:srgbClr val="1E201F"/>
                </a:solidFill>
              </a:rPr>
              <a:t>Vakantie</a:t>
            </a:r>
          </a:p>
          <a:p>
            <a:pPr marL="214313" indent="-214313">
              <a:buFont typeface="Arial" panose="020B0604020202020204" pitchFamily="34" charset="0"/>
              <a:buChar char="•"/>
            </a:pPr>
            <a:r>
              <a:rPr lang="nl-NL" sz="2400" dirty="0">
                <a:solidFill>
                  <a:srgbClr val="1E201F"/>
                </a:solidFill>
              </a:rPr>
              <a:t>Les 6: Verdeling assimilaten</a:t>
            </a:r>
          </a:p>
          <a:p>
            <a:pPr marL="214313" indent="-214313">
              <a:buFont typeface="Arial" panose="020B0604020202020204" pitchFamily="34" charset="0"/>
              <a:buChar char="•"/>
            </a:pPr>
            <a:r>
              <a:rPr lang="nl-NL" sz="2400" dirty="0">
                <a:solidFill>
                  <a:srgbClr val="1E201F"/>
                </a:solidFill>
              </a:rPr>
              <a:t>Les 7: Herhaling</a:t>
            </a:r>
          </a:p>
          <a:p>
            <a:pPr marL="214313" indent="-214313">
              <a:buFont typeface="Arial" panose="020B0604020202020204" pitchFamily="34" charset="0"/>
              <a:buChar char="•"/>
            </a:pPr>
            <a:r>
              <a:rPr lang="nl-NL" sz="2400" dirty="0">
                <a:solidFill>
                  <a:srgbClr val="1E201F"/>
                </a:solidFill>
              </a:rPr>
              <a:t>Toets</a:t>
            </a:r>
          </a:p>
        </p:txBody>
      </p:sp>
      <p:pic>
        <p:nvPicPr>
          <p:cNvPr id="2" name="Afbeelding 1">
            <a:extLst>
              <a:ext uri="{FF2B5EF4-FFF2-40B4-BE49-F238E27FC236}">
                <a16:creationId xmlns:a16="http://schemas.microsoft.com/office/drawing/2014/main" id="{7090F0AB-3877-490C-9DB3-C9E28FC060F0}"/>
              </a:ext>
            </a:extLst>
          </p:cNvPr>
          <p:cNvPicPr>
            <a:picLocks noChangeAspect="1"/>
          </p:cNvPicPr>
          <p:nvPr/>
        </p:nvPicPr>
        <p:blipFill>
          <a:blip r:embed="rId2"/>
          <a:stretch>
            <a:fillRect/>
          </a:stretch>
        </p:blipFill>
        <p:spPr>
          <a:xfrm>
            <a:off x="6560394" y="4725144"/>
            <a:ext cx="2847975" cy="1600200"/>
          </a:xfrm>
          <a:prstGeom prst="rect">
            <a:avLst/>
          </a:prstGeom>
        </p:spPr>
      </p:pic>
    </p:spTree>
    <p:extLst>
      <p:ext uri="{BB962C8B-B14F-4D97-AF65-F5344CB8AC3E}">
        <p14:creationId xmlns:p14="http://schemas.microsoft.com/office/powerpoint/2010/main" val="285210623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kstvak 2">
            <a:extLst>
              <a:ext uri="{FF2B5EF4-FFF2-40B4-BE49-F238E27FC236}">
                <a16:creationId xmlns:a16="http://schemas.microsoft.com/office/drawing/2014/main" id="{356889DA-41A2-4552-A79A-4F80576CFD40}"/>
              </a:ext>
            </a:extLst>
          </p:cNvPr>
          <p:cNvSpPr txBox="1"/>
          <p:nvPr/>
        </p:nvSpPr>
        <p:spPr>
          <a:xfrm>
            <a:off x="1074023" y="734453"/>
            <a:ext cx="5741582" cy="523220"/>
          </a:xfrm>
          <a:prstGeom prst="rect">
            <a:avLst/>
          </a:prstGeom>
          <a:noFill/>
        </p:spPr>
        <p:txBody>
          <a:bodyPr wrap="square" rtlCol="0">
            <a:spAutoFit/>
          </a:bodyPr>
          <a:lstStyle/>
          <a:p>
            <a:pPr>
              <a:defRPr/>
            </a:pPr>
            <a:r>
              <a:rPr lang="nl-NL" sz="2800" b="1" dirty="0">
                <a:solidFill>
                  <a:prstClr val="black"/>
                </a:solidFill>
                <a:latin typeface="Calibri"/>
              </a:rPr>
              <a:t>Lesprogramma vandaag</a:t>
            </a:r>
          </a:p>
        </p:txBody>
      </p:sp>
      <p:sp>
        <p:nvSpPr>
          <p:cNvPr id="4" name="Tekstvak 3">
            <a:extLst>
              <a:ext uri="{FF2B5EF4-FFF2-40B4-BE49-F238E27FC236}">
                <a16:creationId xmlns:a16="http://schemas.microsoft.com/office/drawing/2014/main" id="{BE5E9AAC-8AFC-4CA9-B89F-13D11A0216BE}"/>
              </a:ext>
            </a:extLst>
          </p:cNvPr>
          <p:cNvSpPr txBox="1"/>
          <p:nvPr/>
        </p:nvSpPr>
        <p:spPr>
          <a:xfrm>
            <a:off x="1161109" y="1949112"/>
            <a:ext cx="6263640" cy="2723823"/>
          </a:xfrm>
          <a:prstGeom prst="rect">
            <a:avLst/>
          </a:prstGeom>
          <a:noFill/>
        </p:spPr>
        <p:txBody>
          <a:bodyPr wrap="square" rtlCol="0">
            <a:spAutoFit/>
          </a:bodyPr>
          <a:lstStyle/>
          <a:p>
            <a:pPr marL="342900" indent="-342900">
              <a:buFont typeface="Arial" panose="020B0604020202020204" pitchFamily="34" charset="0"/>
              <a:buChar char="•"/>
              <a:defRPr/>
            </a:pPr>
            <a:r>
              <a:rPr lang="nl-NL" sz="2400" dirty="0">
                <a:solidFill>
                  <a:srgbClr val="1E201F"/>
                </a:solidFill>
              </a:rPr>
              <a:t>Bespreking toets</a:t>
            </a:r>
          </a:p>
          <a:p>
            <a:pPr marL="342900" indent="-342900">
              <a:buFont typeface="Arial" panose="020B0604020202020204" pitchFamily="34" charset="0"/>
              <a:buChar char="•"/>
              <a:defRPr/>
            </a:pPr>
            <a:r>
              <a:rPr lang="nl-NL" sz="2400" dirty="0">
                <a:solidFill>
                  <a:srgbClr val="1E201F"/>
                </a:solidFill>
              </a:rPr>
              <a:t>Huidmondjes</a:t>
            </a:r>
          </a:p>
          <a:p>
            <a:pPr marL="342900" indent="-342900">
              <a:buFont typeface="Arial" panose="020B0604020202020204" pitchFamily="34" charset="0"/>
              <a:buChar char="•"/>
              <a:defRPr/>
            </a:pPr>
            <a:r>
              <a:rPr lang="nl-NL" sz="2400" dirty="0">
                <a:solidFill>
                  <a:srgbClr val="1E201F"/>
                </a:solidFill>
              </a:rPr>
              <a:t>Luchtvochtigheid</a:t>
            </a:r>
          </a:p>
          <a:p>
            <a:pPr marL="342900" indent="-342900">
              <a:buFont typeface="Arial" panose="020B0604020202020204" pitchFamily="34" charset="0"/>
              <a:buChar char="•"/>
              <a:defRPr/>
            </a:pPr>
            <a:r>
              <a:rPr lang="nl-NL" sz="2400" dirty="0">
                <a:solidFill>
                  <a:srgbClr val="1E201F"/>
                </a:solidFill>
              </a:rPr>
              <a:t>Relatie luchtvochtigheid en huidmondjes</a:t>
            </a:r>
          </a:p>
          <a:p>
            <a:pPr marL="342900" indent="-342900">
              <a:buFont typeface="Arial" panose="020B0604020202020204" pitchFamily="34" charset="0"/>
              <a:buChar char="•"/>
              <a:defRPr/>
            </a:pPr>
            <a:r>
              <a:rPr lang="nl-NL" sz="2400" dirty="0">
                <a:solidFill>
                  <a:srgbClr val="1E201F"/>
                </a:solidFill>
              </a:rPr>
              <a:t>Opdrachten </a:t>
            </a:r>
          </a:p>
          <a:p>
            <a:pPr marL="342900" indent="-342900">
              <a:buFont typeface="Arial" panose="020B0604020202020204" pitchFamily="34" charset="0"/>
              <a:buChar char="•"/>
              <a:defRPr/>
            </a:pPr>
            <a:r>
              <a:rPr lang="nl-NL" sz="2400" dirty="0">
                <a:solidFill>
                  <a:srgbClr val="1E201F"/>
                </a:solidFill>
              </a:rPr>
              <a:t>Afsluiting</a:t>
            </a:r>
          </a:p>
          <a:p>
            <a:pPr marL="214313" indent="-214313">
              <a:buFont typeface="Arial" panose="020B0604020202020204" pitchFamily="34" charset="0"/>
              <a:buChar char="•"/>
              <a:defRPr/>
            </a:pPr>
            <a:endParaRPr lang="nl-NL" sz="1350" dirty="0">
              <a:solidFill>
                <a:prstClr val="black"/>
              </a:solidFill>
              <a:latin typeface="Calibri"/>
            </a:endParaRPr>
          </a:p>
          <a:p>
            <a:pPr marL="214313" indent="-214313">
              <a:buFont typeface="Arial" panose="020B0604020202020204" pitchFamily="34" charset="0"/>
              <a:buChar char="•"/>
              <a:defRPr/>
            </a:pPr>
            <a:endParaRPr lang="nl-NL" sz="1350" dirty="0">
              <a:solidFill>
                <a:prstClr val="black"/>
              </a:solidFill>
              <a:latin typeface="Calibri"/>
            </a:endParaRPr>
          </a:p>
        </p:txBody>
      </p:sp>
    </p:spTree>
    <p:extLst>
      <p:ext uri="{BB962C8B-B14F-4D97-AF65-F5344CB8AC3E}">
        <p14:creationId xmlns:p14="http://schemas.microsoft.com/office/powerpoint/2010/main" val="401981832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el 1">
            <a:extLst>
              <a:ext uri="{FF2B5EF4-FFF2-40B4-BE49-F238E27FC236}">
                <a16:creationId xmlns:a16="http://schemas.microsoft.com/office/drawing/2014/main" id="{80899F95-2E30-4511-922B-B88C19CF0D84}"/>
              </a:ext>
            </a:extLst>
          </p:cNvPr>
          <p:cNvSpPr>
            <a:spLocks noGrp="1" noChangeArrowheads="1"/>
          </p:cNvSpPr>
          <p:nvPr>
            <p:ph type="title"/>
          </p:nvPr>
        </p:nvSpPr>
        <p:spPr>
          <a:xfrm>
            <a:off x="1079224" y="592001"/>
            <a:ext cx="7886700" cy="996950"/>
          </a:xfrm>
        </p:spPr>
        <p:txBody>
          <a:bodyPr/>
          <a:lstStyle/>
          <a:p>
            <a:r>
              <a:rPr lang="nl-NL" altLang="nl-NL" dirty="0"/>
              <a:t>Fotosynthese</a:t>
            </a:r>
            <a:endParaRPr lang="nl-NL" altLang="nl-NL" b="1" dirty="0"/>
          </a:p>
        </p:txBody>
      </p:sp>
      <p:pic>
        <p:nvPicPr>
          <p:cNvPr id="2" name="Onlinemedia 1">
            <a:hlinkClick r:id="" action="ppaction://media"/>
            <a:extLst>
              <a:ext uri="{FF2B5EF4-FFF2-40B4-BE49-F238E27FC236}">
                <a16:creationId xmlns:a16="http://schemas.microsoft.com/office/drawing/2014/main" id="{2DABD44B-FDA2-461F-8B0E-9B4B0441B5D3}"/>
              </a:ext>
            </a:extLst>
          </p:cNvPr>
          <p:cNvPicPr>
            <a:picLocks noGrp="1" noRot="1" noChangeAspect="1"/>
          </p:cNvPicPr>
          <p:nvPr>
            <p:ph idx="1"/>
            <a:videoFile r:link="rId1"/>
          </p:nvPr>
        </p:nvPicPr>
        <p:blipFill>
          <a:blip r:embed="rId4"/>
          <a:stretch>
            <a:fillRect/>
          </a:stretch>
        </p:blipFill>
        <p:spPr>
          <a:xfrm>
            <a:off x="1034745" y="1392572"/>
            <a:ext cx="8485930" cy="4773336"/>
          </a:xfrm>
          <a:prstGeom prst="rect">
            <a:avLst/>
          </a:prstGeom>
        </p:spPr>
      </p:pic>
    </p:spTree>
    <p:extLst>
      <p:ext uri="{BB962C8B-B14F-4D97-AF65-F5344CB8AC3E}">
        <p14:creationId xmlns:p14="http://schemas.microsoft.com/office/powerpoint/2010/main" val="1845732154"/>
      </p:ext>
    </p:extLst>
  </p:cSld>
  <p:clrMapOvr>
    <a:masterClrMapping/>
  </p:clrMapOvr>
  <p:transition spd="slow"/>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el 1">
            <a:extLst>
              <a:ext uri="{FF2B5EF4-FFF2-40B4-BE49-F238E27FC236}">
                <a16:creationId xmlns:a16="http://schemas.microsoft.com/office/drawing/2014/main" id="{80899F95-2E30-4511-922B-B88C19CF0D84}"/>
              </a:ext>
            </a:extLst>
          </p:cNvPr>
          <p:cNvSpPr>
            <a:spLocks noGrp="1" noChangeArrowheads="1"/>
          </p:cNvSpPr>
          <p:nvPr>
            <p:ph type="title"/>
          </p:nvPr>
        </p:nvSpPr>
        <p:spPr>
          <a:xfrm>
            <a:off x="1079224" y="592001"/>
            <a:ext cx="7886700" cy="996950"/>
          </a:xfrm>
        </p:spPr>
        <p:txBody>
          <a:bodyPr/>
          <a:lstStyle/>
          <a:p>
            <a:pPr eaLnBrk="1" hangingPunct="1"/>
            <a:r>
              <a:rPr lang="nl-NL" altLang="nl-NL" b="1" dirty="0"/>
              <a:t>Fotosynthese</a:t>
            </a:r>
          </a:p>
        </p:txBody>
      </p:sp>
      <p:sp>
        <p:nvSpPr>
          <p:cNvPr id="7171" name="Tijdelijke aanduiding voor inhoud 2">
            <a:extLst>
              <a:ext uri="{FF2B5EF4-FFF2-40B4-BE49-F238E27FC236}">
                <a16:creationId xmlns:a16="http://schemas.microsoft.com/office/drawing/2014/main" id="{E224BC8B-2913-4038-A10D-36A485D9D174}"/>
              </a:ext>
            </a:extLst>
          </p:cNvPr>
          <p:cNvSpPr>
            <a:spLocks noGrp="1" noChangeArrowheads="1"/>
          </p:cNvSpPr>
          <p:nvPr>
            <p:ph idx="1"/>
          </p:nvPr>
        </p:nvSpPr>
        <p:spPr>
          <a:xfrm>
            <a:off x="1079224" y="1910876"/>
            <a:ext cx="8115110" cy="4738260"/>
          </a:xfrm>
        </p:spPr>
        <p:txBody>
          <a:bodyPr>
            <a:normAutofit/>
          </a:bodyPr>
          <a:lstStyle/>
          <a:p>
            <a:pPr indent="0">
              <a:buNone/>
              <a:defRPr/>
            </a:pPr>
            <a:endParaRPr lang="nl-NL" dirty="0"/>
          </a:p>
          <a:p>
            <a:pPr indent="0">
              <a:buNone/>
              <a:defRPr/>
            </a:pPr>
            <a:endParaRPr lang="nl-NL" dirty="0"/>
          </a:p>
          <a:p>
            <a:pPr indent="0">
              <a:buNone/>
              <a:defRPr/>
            </a:pPr>
            <a:r>
              <a:rPr lang="nl-NL" dirty="0"/>
              <a:t>Een goed begrip van de fotosynthese is essentieel voor iedereen die met planten omgaat!</a:t>
            </a:r>
          </a:p>
          <a:p>
            <a:pPr indent="0">
              <a:buNone/>
              <a:defRPr/>
            </a:pPr>
            <a:endParaRPr lang="nl-NL" dirty="0"/>
          </a:p>
          <a:p>
            <a:pPr indent="0">
              <a:buNone/>
              <a:defRPr/>
            </a:pPr>
            <a:r>
              <a:rPr lang="nl-NL" dirty="0"/>
              <a:t>Het is namelijk de basis van alle productie</a:t>
            </a:r>
          </a:p>
          <a:p>
            <a:pPr indent="0">
              <a:buNone/>
              <a:defRPr/>
            </a:pPr>
            <a:endParaRPr lang="nl-NL" dirty="0"/>
          </a:p>
          <a:p>
            <a:pPr indent="0">
              <a:buNone/>
              <a:defRPr/>
            </a:pPr>
            <a:r>
              <a:rPr lang="nl-NL" dirty="0"/>
              <a:t>Als hier iets mis gaat, verlopen andere processen in de plant ook niet optimaal!</a:t>
            </a:r>
          </a:p>
        </p:txBody>
      </p:sp>
      <p:pic>
        <p:nvPicPr>
          <p:cNvPr id="5" name="Afbeelding 4">
            <a:extLst>
              <a:ext uri="{FF2B5EF4-FFF2-40B4-BE49-F238E27FC236}">
                <a16:creationId xmlns:a16="http://schemas.microsoft.com/office/drawing/2014/main" id="{666870C4-8FC5-4099-B650-79F8C8251D12}"/>
              </a:ext>
            </a:extLst>
          </p:cNvPr>
          <p:cNvPicPr>
            <a:picLocks noChangeAspect="1"/>
          </p:cNvPicPr>
          <p:nvPr/>
        </p:nvPicPr>
        <p:blipFill>
          <a:blip r:embed="rId3"/>
          <a:stretch>
            <a:fillRect/>
          </a:stretch>
        </p:blipFill>
        <p:spPr>
          <a:xfrm>
            <a:off x="917438" y="1393324"/>
            <a:ext cx="6464632" cy="1035103"/>
          </a:xfrm>
          <a:prstGeom prst="rect">
            <a:avLst/>
          </a:prstGeom>
        </p:spPr>
      </p:pic>
    </p:spTree>
    <p:extLst>
      <p:ext uri="{BB962C8B-B14F-4D97-AF65-F5344CB8AC3E}">
        <p14:creationId xmlns:p14="http://schemas.microsoft.com/office/powerpoint/2010/main" val="1873444609"/>
      </p:ext>
    </p:extLst>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7171">
                                            <p:txEl>
                                              <p:pRg st="4" end="4"/>
                                            </p:txEl>
                                          </p:spTgt>
                                        </p:tgtEl>
                                        <p:attrNameLst>
                                          <p:attrName>style.visibility</p:attrName>
                                        </p:attrNameLst>
                                      </p:cBhvr>
                                      <p:to>
                                        <p:strVal val="visible"/>
                                      </p:to>
                                    </p:set>
                                    <p:animEffect transition="in" filter="fade">
                                      <p:cBhvr>
                                        <p:cTn id="7" dur="1000"/>
                                        <p:tgtEl>
                                          <p:spTgt spid="7171">
                                            <p:txEl>
                                              <p:pRg st="4" end="4"/>
                                            </p:txEl>
                                          </p:spTgt>
                                        </p:tgtEl>
                                      </p:cBhvr>
                                    </p:animEffect>
                                    <p:anim calcmode="lin" valueType="num">
                                      <p:cBhvr>
                                        <p:cTn id="8" dur="1000" fill="hold"/>
                                        <p:tgtEl>
                                          <p:spTgt spid="7171">
                                            <p:txEl>
                                              <p:pRg st="4" end="4"/>
                                            </p:txEl>
                                          </p:spTgt>
                                        </p:tgtEl>
                                        <p:attrNameLst>
                                          <p:attrName>ppt_x</p:attrName>
                                        </p:attrNameLst>
                                      </p:cBhvr>
                                      <p:tavLst>
                                        <p:tav tm="0">
                                          <p:val>
                                            <p:strVal val="#ppt_x"/>
                                          </p:val>
                                        </p:tav>
                                        <p:tav tm="100000">
                                          <p:val>
                                            <p:strVal val="#ppt_x"/>
                                          </p:val>
                                        </p:tav>
                                      </p:tavLst>
                                    </p:anim>
                                    <p:anim calcmode="lin" valueType="num">
                                      <p:cBhvr>
                                        <p:cTn id="9" dur="1000" fill="hold"/>
                                        <p:tgtEl>
                                          <p:spTgt spid="7171">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7171">
                                            <p:txEl>
                                              <p:pRg st="6" end="6"/>
                                            </p:txEl>
                                          </p:spTgt>
                                        </p:tgtEl>
                                        <p:attrNameLst>
                                          <p:attrName>style.visibility</p:attrName>
                                        </p:attrNameLst>
                                      </p:cBhvr>
                                      <p:to>
                                        <p:strVal val="visible"/>
                                      </p:to>
                                    </p:set>
                                    <p:animEffect transition="in" filter="fade">
                                      <p:cBhvr>
                                        <p:cTn id="14" dur="1000"/>
                                        <p:tgtEl>
                                          <p:spTgt spid="7171">
                                            <p:txEl>
                                              <p:pRg st="6" end="6"/>
                                            </p:txEl>
                                          </p:spTgt>
                                        </p:tgtEl>
                                      </p:cBhvr>
                                    </p:animEffect>
                                    <p:anim calcmode="lin" valueType="num">
                                      <p:cBhvr>
                                        <p:cTn id="15" dur="1000" fill="hold"/>
                                        <p:tgtEl>
                                          <p:spTgt spid="7171">
                                            <p:txEl>
                                              <p:pRg st="6" end="6"/>
                                            </p:txEl>
                                          </p:spTgt>
                                        </p:tgtEl>
                                        <p:attrNameLst>
                                          <p:attrName>ppt_x</p:attrName>
                                        </p:attrNameLst>
                                      </p:cBhvr>
                                      <p:tavLst>
                                        <p:tav tm="0">
                                          <p:val>
                                            <p:strVal val="#ppt_x"/>
                                          </p:val>
                                        </p:tav>
                                        <p:tav tm="100000">
                                          <p:val>
                                            <p:strVal val="#ppt_x"/>
                                          </p:val>
                                        </p:tav>
                                      </p:tavLst>
                                    </p:anim>
                                    <p:anim calcmode="lin" valueType="num">
                                      <p:cBhvr>
                                        <p:cTn id="16" dur="1000" fill="hold"/>
                                        <p:tgtEl>
                                          <p:spTgt spid="7171">
                                            <p:txEl>
                                              <p:pRg st="6" end="6"/>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kstvak 2">
            <a:extLst>
              <a:ext uri="{FF2B5EF4-FFF2-40B4-BE49-F238E27FC236}">
                <a16:creationId xmlns:a16="http://schemas.microsoft.com/office/drawing/2014/main" id="{356889DA-41A2-4552-A79A-4F80576CFD40}"/>
              </a:ext>
            </a:extLst>
          </p:cNvPr>
          <p:cNvSpPr txBox="1"/>
          <p:nvPr/>
        </p:nvSpPr>
        <p:spPr>
          <a:xfrm>
            <a:off x="1160287" y="654929"/>
            <a:ext cx="5741582" cy="523220"/>
          </a:xfrm>
          <a:prstGeom prst="rect">
            <a:avLst/>
          </a:prstGeom>
          <a:noFill/>
        </p:spPr>
        <p:txBody>
          <a:bodyPr wrap="square" rtlCol="0">
            <a:spAutoFit/>
          </a:bodyPr>
          <a:lstStyle/>
          <a:p>
            <a:pPr>
              <a:defRPr/>
            </a:pPr>
            <a:r>
              <a:rPr lang="nl-NL" sz="2800" b="1" dirty="0">
                <a:solidFill>
                  <a:prstClr val="black"/>
                </a:solidFill>
                <a:latin typeface="Calibri"/>
              </a:rPr>
              <a:t>Huidmondjes </a:t>
            </a:r>
          </a:p>
        </p:txBody>
      </p:sp>
      <p:sp>
        <p:nvSpPr>
          <p:cNvPr id="4" name="Tekstvak 3">
            <a:extLst>
              <a:ext uri="{FF2B5EF4-FFF2-40B4-BE49-F238E27FC236}">
                <a16:creationId xmlns:a16="http://schemas.microsoft.com/office/drawing/2014/main" id="{BE5E9AAC-8AFC-4CA9-B89F-13D11A0216BE}"/>
              </a:ext>
            </a:extLst>
          </p:cNvPr>
          <p:cNvSpPr txBox="1"/>
          <p:nvPr/>
        </p:nvSpPr>
        <p:spPr>
          <a:xfrm>
            <a:off x="1160287" y="1948060"/>
            <a:ext cx="6263640" cy="3993401"/>
          </a:xfrm>
          <a:prstGeom prst="rect">
            <a:avLst/>
          </a:prstGeom>
          <a:noFill/>
        </p:spPr>
        <p:txBody>
          <a:bodyPr wrap="square" rtlCol="0">
            <a:spAutoFit/>
          </a:bodyPr>
          <a:lstStyle/>
          <a:p>
            <a:pPr>
              <a:defRPr/>
            </a:pPr>
            <a:r>
              <a:rPr lang="nl-NL" sz="2400" dirty="0"/>
              <a:t>Het </a:t>
            </a:r>
            <a:r>
              <a:rPr lang="nl-NL" sz="2400" b="1" dirty="0"/>
              <a:t>huidmondje</a:t>
            </a:r>
            <a:r>
              <a:rPr lang="nl-NL" sz="2400" dirty="0"/>
              <a:t> (stomata) is in feite de poort van de plant naar zijn omgeving. </a:t>
            </a:r>
          </a:p>
          <a:p>
            <a:pPr>
              <a:defRPr/>
            </a:pPr>
            <a:endParaRPr lang="nl-NL" sz="2400" dirty="0"/>
          </a:p>
          <a:p>
            <a:pPr>
              <a:defRPr/>
            </a:pPr>
            <a:r>
              <a:rPr lang="nl-NL" sz="2400" dirty="0"/>
              <a:t>Daar vindt uitwisseling plaats van waterdamp, zuurstof en CO2. </a:t>
            </a:r>
          </a:p>
          <a:p>
            <a:pPr>
              <a:defRPr/>
            </a:pPr>
            <a:endParaRPr lang="nl-NL" sz="2400" dirty="0"/>
          </a:p>
          <a:p>
            <a:pPr>
              <a:defRPr/>
            </a:pPr>
            <a:r>
              <a:rPr lang="nl-NL" sz="2400" dirty="0"/>
              <a:t>De verdamping speelt een rol in de energie uitwisseling tussen plant en omgeving en zorgt ook voor aanvoer van water en nutriënten binnen in de plant.</a:t>
            </a:r>
            <a:endParaRPr lang="nl-NL" sz="2400" dirty="0">
              <a:solidFill>
                <a:prstClr val="black"/>
              </a:solidFill>
              <a:latin typeface="Calibri"/>
            </a:endParaRPr>
          </a:p>
          <a:p>
            <a:pPr marL="214313" indent="-214313">
              <a:buFont typeface="Arial" panose="020B0604020202020204" pitchFamily="34" charset="0"/>
              <a:buChar char="•"/>
              <a:defRPr/>
            </a:pPr>
            <a:endParaRPr lang="nl-NL" sz="1350" dirty="0">
              <a:solidFill>
                <a:prstClr val="black"/>
              </a:solidFill>
              <a:latin typeface="Calibri"/>
            </a:endParaRPr>
          </a:p>
        </p:txBody>
      </p:sp>
      <p:pic>
        <p:nvPicPr>
          <p:cNvPr id="5" name="Afbeelding 4">
            <a:extLst>
              <a:ext uri="{FF2B5EF4-FFF2-40B4-BE49-F238E27FC236}">
                <a16:creationId xmlns:a16="http://schemas.microsoft.com/office/drawing/2014/main" id="{DDA29980-9AE4-49AB-808A-257DBBC5E4DC}"/>
              </a:ext>
            </a:extLst>
          </p:cNvPr>
          <p:cNvPicPr>
            <a:picLocks noChangeAspect="1"/>
          </p:cNvPicPr>
          <p:nvPr/>
        </p:nvPicPr>
        <p:blipFill>
          <a:blip r:embed="rId2"/>
          <a:stretch>
            <a:fillRect/>
          </a:stretch>
        </p:blipFill>
        <p:spPr>
          <a:xfrm>
            <a:off x="8683206" y="185391"/>
            <a:ext cx="3328151" cy="2964135"/>
          </a:xfrm>
          <a:prstGeom prst="rect">
            <a:avLst/>
          </a:prstGeom>
        </p:spPr>
      </p:pic>
    </p:spTree>
    <p:extLst>
      <p:ext uri="{BB962C8B-B14F-4D97-AF65-F5344CB8AC3E}">
        <p14:creationId xmlns:p14="http://schemas.microsoft.com/office/powerpoint/2010/main" val="27665010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4">
                                            <p:txEl>
                                              <p:pRg st="2" end="2"/>
                                            </p:txEl>
                                          </p:spTgt>
                                        </p:tgtEl>
                                        <p:attrNameLst>
                                          <p:attrName>style.visibility</p:attrName>
                                        </p:attrNameLst>
                                      </p:cBhvr>
                                      <p:to>
                                        <p:strVal val="visible"/>
                                      </p:to>
                                    </p:set>
                                    <p:animEffect transition="in" filter="fade">
                                      <p:cBhvr>
                                        <p:cTn id="7" dur="1000"/>
                                        <p:tgtEl>
                                          <p:spTgt spid="4">
                                            <p:txEl>
                                              <p:pRg st="2" end="2"/>
                                            </p:txEl>
                                          </p:spTgt>
                                        </p:tgtEl>
                                      </p:cBhvr>
                                    </p:animEffect>
                                    <p:anim calcmode="lin" valueType="num">
                                      <p:cBhvr>
                                        <p:cTn id="8" dur="1000" fill="hold"/>
                                        <p:tgtEl>
                                          <p:spTgt spid="4">
                                            <p:txEl>
                                              <p:pRg st="2" end="2"/>
                                            </p:txEl>
                                          </p:spTgt>
                                        </p:tgtEl>
                                        <p:attrNameLst>
                                          <p:attrName>ppt_x</p:attrName>
                                        </p:attrNameLst>
                                      </p:cBhvr>
                                      <p:tavLst>
                                        <p:tav tm="0">
                                          <p:val>
                                            <p:strVal val="#ppt_x"/>
                                          </p:val>
                                        </p:tav>
                                        <p:tav tm="100000">
                                          <p:val>
                                            <p:strVal val="#ppt_x"/>
                                          </p:val>
                                        </p:tav>
                                      </p:tavLst>
                                    </p:anim>
                                    <p:anim calcmode="lin" valueType="num">
                                      <p:cBhvr>
                                        <p:cTn id="9" dur="1000" fill="hold"/>
                                        <p:tgtEl>
                                          <p:spTgt spid="4">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4">
                                            <p:txEl>
                                              <p:pRg st="4" end="4"/>
                                            </p:txEl>
                                          </p:spTgt>
                                        </p:tgtEl>
                                        <p:attrNameLst>
                                          <p:attrName>style.visibility</p:attrName>
                                        </p:attrNameLst>
                                      </p:cBhvr>
                                      <p:to>
                                        <p:strVal val="visible"/>
                                      </p:to>
                                    </p:set>
                                    <p:animEffect transition="in" filter="fade">
                                      <p:cBhvr>
                                        <p:cTn id="14" dur="1000"/>
                                        <p:tgtEl>
                                          <p:spTgt spid="4">
                                            <p:txEl>
                                              <p:pRg st="4" end="4"/>
                                            </p:txEl>
                                          </p:spTgt>
                                        </p:tgtEl>
                                      </p:cBhvr>
                                    </p:animEffect>
                                    <p:anim calcmode="lin" valueType="num">
                                      <p:cBhvr>
                                        <p:cTn id="15" dur="1000" fill="hold"/>
                                        <p:tgtEl>
                                          <p:spTgt spid="4">
                                            <p:txEl>
                                              <p:pRg st="4" end="4"/>
                                            </p:txEl>
                                          </p:spTgt>
                                        </p:tgtEl>
                                        <p:attrNameLst>
                                          <p:attrName>ppt_x</p:attrName>
                                        </p:attrNameLst>
                                      </p:cBhvr>
                                      <p:tavLst>
                                        <p:tav tm="0">
                                          <p:val>
                                            <p:strVal val="#ppt_x"/>
                                          </p:val>
                                        </p:tav>
                                        <p:tav tm="100000">
                                          <p:val>
                                            <p:strVal val="#ppt_x"/>
                                          </p:val>
                                        </p:tav>
                                      </p:tavLst>
                                    </p:anim>
                                    <p:anim calcmode="lin" valueType="num">
                                      <p:cBhvr>
                                        <p:cTn id="16" dur="1000" fill="hold"/>
                                        <p:tgtEl>
                                          <p:spTgt spid="4">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kstvak 2">
            <a:extLst>
              <a:ext uri="{FF2B5EF4-FFF2-40B4-BE49-F238E27FC236}">
                <a16:creationId xmlns:a16="http://schemas.microsoft.com/office/drawing/2014/main" id="{356889DA-41A2-4552-A79A-4F80576CFD40}"/>
              </a:ext>
            </a:extLst>
          </p:cNvPr>
          <p:cNvSpPr txBox="1"/>
          <p:nvPr/>
        </p:nvSpPr>
        <p:spPr>
          <a:xfrm>
            <a:off x="1099190" y="675730"/>
            <a:ext cx="5741582" cy="523220"/>
          </a:xfrm>
          <a:prstGeom prst="rect">
            <a:avLst/>
          </a:prstGeom>
          <a:noFill/>
        </p:spPr>
        <p:txBody>
          <a:bodyPr wrap="square" rtlCol="0">
            <a:spAutoFit/>
          </a:bodyPr>
          <a:lstStyle/>
          <a:p>
            <a:pPr>
              <a:defRPr/>
            </a:pPr>
            <a:r>
              <a:rPr lang="nl-NL" sz="2800" b="1" dirty="0">
                <a:solidFill>
                  <a:prstClr val="black"/>
                </a:solidFill>
                <a:latin typeface="Calibri"/>
              </a:rPr>
              <a:t>Huidmondjes</a:t>
            </a:r>
          </a:p>
        </p:txBody>
      </p:sp>
      <p:sp>
        <p:nvSpPr>
          <p:cNvPr id="4" name="Tekstvak 3">
            <a:extLst>
              <a:ext uri="{FF2B5EF4-FFF2-40B4-BE49-F238E27FC236}">
                <a16:creationId xmlns:a16="http://schemas.microsoft.com/office/drawing/2014/main" id="{BE5E9AAC-8AFC-4CA9-B89F-13D11A0216BE}"/>
              </a:ext>
            </a:extLst>
          </p:cNvPr>
          <p:cNvSpPr txBox="1"/>
          <p:nvPr/>
        </p:nvSpPr>
        <p:spPr>
          <a:xfrm>
            <a:off x="1160286" y="1948060"/>
            <a:ext cx="7421651" cy="3993401"/>
          </a:xfrm>
          <a:prstGeom prst="rect">
            <a:avLst/>
          </a:prstGeom>
          <a:noFill/>
        </p:spPr>
        <p:txBody>
          <a:bodyPr wrap="square" rtlCol="0">
            <a:spAutoFit/>
          </a:bodyPr>
          <a:lstStyle/>
          <a:p>
            <a:pPr>
              <a:defRPr/>
            </a:pPr>
            <a:r>
              <a:rPr lang="nl-NL" sz="2400" dirty="0"/>
              <a:t>Een huidmondje bestaat eigenlijk uit twee sluitcellen. Als er veel water in de sluitcellen zit, dan staan de huidmondjes open. </a:t>
            </a:r>
          </a:p>
          <a:p>
            <a:pPr>
              <a:defRPr/>
            </a:pPr>
            <a:endParaRPr lang="nl-NL" sz="2400" dirty="0"/>
          </a:p>
          <a:p>
            <a:pPr>
              <a:defRPr/>
            </a:pPr>
            <a:r>
              <a:rPr lang="nl-NL" sz="2400" dirty="0"/>
              <a:t>Zit er weinig water in de sluitcellen van het huidmondje, dan worden deze cellen een beetje slap en sluiten ze het huidmondje af. </a:t>
            </a:r>
          </a:p>
          <a:p>
            <a:pPr>
              <a:defRPr/>
            </a:pPr>
            <a:endParaRPr lang="nl-NL" sz="2400" dirty="0"/>
          </a:p>
          <a:p>
            <a:pPr>
              <a:defRPr/>
            </a:pPr>
            <a:r>
              <a:rPr lang="nl-NL" sz="2400" dirty="0"/>
              <a:t>Er kunnen dan geen stoffen de plant in of uit via de huidmondjes</a:t>
            </a:r>
            <a:r>
              <a:rPr lang="nl-NL" dirty="0"/>
              <a:t>.</a:t>
            </a:r>
            <a:endParaRPr lang="nl-NL" sz="1350" dirty="0">
              <a:solidFill>
                <a:prstClr val="black"/>
              </a:solidFill>
              <a:latin typeface="Calibri"/>
            </a:endParaRPr>
          </a:p>
          <a:p>
            <a:pPr marL="214313" indent="-214313">
              <a:buFont typeface="Arial" panose="020B0604020202020204" pitchFamily="34" charset="0"/>
              <a:buChar char="•"/>
              <a:defRPr/>
            </a:pPr>
            <a:endParaRPr lang="nl-NL" sz="1350" dirty="0">
              <a:solidFill>
                <a:prstClr val="black"/>
              </a:solidFill>
              <a:latin typeface="Calibri"/>
            </a:endParaRPr>
          </a:p>
        </p:txBody>
      </p:sp>
      <p:pic>
        <p:nvPicPr>
          <p:cNvPr id="6" name="Afbeelding 5">
            <a:extLst>
              <a:ext uri="{FF2B5EF4-FFF2-40B4-BE49-F238E27FC236}">
                <a16:creationId xmlns:a16="http://schemas.microsoft.com/office/drawing/2014/main" id="{1A47E35B-8F82-4E9E-A374-A8D7093B5B53}"/>
              </a:ext>
            </a:extLst>
          </p:cNvPr>
          <p:cNvPicPr>
            <a:picLocks noChangeAspect="1"/>
          </p:cNvPicPr>
          <p:nvPr/>
        </p:nvPicPr>
        <p:blipFill>
          <a:blip r:embed="rId3"/>
          <a:stretch>
            <a:fillRect/>
          </a:stretch>
        </p:blipFill>
        <p:spPr>
          <a:xfrm>
            <a:off x="8763700" y="4259104"/>
            <a:ext cx="3113627" cy="2093417"/>
          </a:xfrm>
          <a:prstGeom prst="rect">
            <a:avLst/>
          </a:prstGeom>
        </p:spPr>
      </p:pic>
      <p:pic>
        <p:nvPicPr>
          <p:cNvPr id="7" name="Afbeelding 6">
            <a:extLst>
              <a:ext uri="{FF2B5EF4-FFF2-40B4-BE49-F238E27FC236}">
                <a16:creationId xmlns:a16="http://schemas.microsoft.com/office/drawing/2014/main" id="{533684B8-47C4-457D-9F73-15909C8DE32C}"/>
              </a:ext>
            </a:extLst>
          </p:cNvPr>
          <p:cNvPicPr>
            <a:picLocks noChangeAspect="1"/>
          </p:cNvPicPr>
          <p:nvPr/>
        </p:nvPicPr>
        <p:blipFill rotWithShape="1">
          <a:blip r:embed="rId4"/>
          <a:srcRect l="14398" r="11570"/>
          <a:stretch/>
        </p:blipFill>
        <p:spPr>
          <a:xfrm>
            <a:off x="8763700" y="286726"/>
            <a:ext cx="3113627" cy="2628614"/>
          </a:xfrm>
          <a:prstGeom prst="rect">
            <a:avLst/>
          </a:prstGeom>
        </p:spPr>
      </p:pic>
    </p:spTree>
    <p:extLst>
      <p:ext uri="{BB962C8B-B14F-4D97-AF65-F5344CB8AC3E}">
        <p14:creationId xmlns:p14="http://schemas.microsoft.com/office/powerpoint/2010/main" val="23402009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4">
                                            <p:txEl>
                                              <p:pRg st="2" end="2"/>
                                            </p:txEl>
                                          </p:spTgt>
                                        </p:tgtEl>
                                        <p:attrNameLst>
                                          <p:attrName>style.visibility</p:attrName>
                                        </p:attrNameLst>
                                      </p:cBhvr>
                                      <p:to>
                                        <p:strVal val="visible"/>
                                      </p:to>
                                    </p:set>
                                    <p:animEffect transition="in" filter="fade">
                                      <p:cBhvr>
                                        <p:cTn id="7" dur="1000"/>
                                        <p:tgtEl>
                                          <p:spTgt spid="4">
                                            <p:txEl>
                                              <p:pRg st="2" end="2"/>
                                            </p:txEl>
                                          </p:spTgt>
                                        </p:tgtEl>
                                      </p:cBhvr>
                                    </p:animEffect>
                                    <p:anim calcmode="lin" valueType="num">
                                      <p:cBhvr>
                                        <p:cTn id="8" dur="1000" fill="hold"/>
                                        <p:tgtEl>
                                          <p:spTgt spid="4">
                                            <p:txEl>
                                              <p:pRg st="2" end="2"/>
                                            </p:txEl>
                                          </p:spTgt>
                                        </p:tgtEl>
                                        <p:attrNameLst>
                                          <p:attrName>ppt_x</p:attrName>
                                        </p:attrNameLst>
                                      </p:cBhvr>
                                      <p:tavLst>
                                        <p:tav tm="0">
                                          <p:val>
                                            <p:strVal val="#ppt_x"/>
                                          </p:val>
                                        </p:tav>
                                        <p:tav tm="100000">
                                          <p:val>
                                            <p:strVal val="#ppt_x"/>
                                          </p:val>
                                        </p:tav>
                                      </p:tavLst>
                                    </p:anim>
                                    <p:anim calcmode="lin" valueType="num">
                                      <p:cBhvr>
                                        <p:cTn id="9" dur="1000" fill="hold"/>
                                        <p:tgtEl>
                                          <p:spTgt spid="4">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4">
                                            <p:txEl>
                                              <p:pRg st="4" end="4"/>
                                            </p:txEl>
                                          </p:spTgt>
                                        </p:tgtEl>
                                        <p:attrNameLst>
                                          <p:attrName>style.visibility</p:attrName>
                                        </p:attrNameLst>
                                      </p:cBhvr>
                                      <p:to>
                                        <p:strVal val="visible"/>
                                      </p:to>
                                    </p:set>
                                    <p:animEffect transition="in" filter="fade">
                                      <p:cBhvr>
                                        <p:cTn id="14" dur="1000"/>
                                        <p:tgtEl>
                                          <p:spTgt spid="4">
                                            <p:txEl>
                                              <p:pRg st="4" end="4"/>
                                            </p:txEl>
                                          </p:spTgt>
                                        </p:tgtEl>
                                      </p:cBhvr>
                                    </p:animEffect>
                                    <p:anim calcmode="lin" valueType="num">
                                      <p:cBhvr>
                                        <p:cTn id="15" dur="1000" fill="hold"/>
                                        <p:tgtEl>
                                          <p:spTgt spid="4">
                                            <p:txEl>
                                              <p:pRg st="4" end="4"/>
                                            </p:txEl>
                                          </p:spTgt>
                                        </p:tgtEl>
                                        <p:attrNameLst>
                                          <p:attrName>ppt_x</p:attrName>
                                        </p:attrNameLst>
                                      </p:cBhvr>
                                      <p:tavLst>
                                        <p:tav tm="0">
                                          <p:val>
                                            <p:strVal val="#ppt_x"/>
                                          </p:val>
                                        </p:tav>
                                        <p:tav tm="100000">
                                          <p:val>
                                            <p:strVal val="#ppt_x"/>
                                          </p:val>
                                        </p:tav>
                                      </p:tavLst>
                                    </p:anim>
                                    <p:anim calcmode="lin" valueType="num">
                                      <p:cBhvr>
                                        <p:cTn id="16" dur="1000" fill="hold"/>
                                        <p:tgtEl>
                                          <p:spTgt spid="4">
                                            <p:txEl>
                                              <p:pRg st="4" end="4"/>
                                            </p:txEl>
                                          </p:spTgt>
                                        </p:tgtEl>
                                        <p:attrNameLst>
                                          <p:attrName>ppt_y</p:attrName>
                                        </p:attrNameLst>
                                      </p:cBhvr>
                                      <p:tavLst>
                                        <p:tav tm="0">
                                          <p:val>
                                            <p:strVal val="#ppt_y+.1"/>
                                          </p:val>
                                        </p:tav>
                                        <p:tav tm="100000">
                                          <p:val>
                                            <p:strVal val="#ppt_y"/>
                                          </p:val>
                                        </p:tav>
                                      </p:tavLst>
                                    </p:anim>
                                  </p:childTnLst>
                                </p:cTn>
                              </p:par>
                              <p:par>
                                <p:cTn id="17" presetID="42" presetClass="entr" presetSubtype="0" fill="hold" nodeType="with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fade">
                                      <p:cBhvr>
                                        <p:cTn id="19" dur="1000"/>
                                        <p:tgtEl>
                                          <p:spTgt spid="6"/>
                                        </p:tgtEl>
                                      </p:cBhvr>
                                    </p:animEffect>
                                    <p:anim calcmode="lin" valueType="num">
                                      <p:cBhvr>
                                        <p:cTn id="20" dur="1000" fill="hold"/>
                                        <p:tgtEl>
                                          <p:spTgt spid="6"/>
                                        </p:tgtEl>
                                        <p:attrNameLst>
                                          <p:attrName>ppt_x</p:attrName>
                                        </p:attrNameLst>
                                      </p:cBhvr>
                                      <p:tavLst>
                                        <p:tav tm="0">
                                          <p:val>
                                            <p:strVal val="#ppt_x"/>
                                          </p:val>
                                        </p:tav>
                                        <p:tav tm="100000">
                                          <p:val>
                                            <p:strVal val="#ppt_x"/>
                                          </p:val>
                                        </p:tav>
                                      </p:tavLst>
                                    </p:anim>
                                    <p:anim calcmode="lin" valueType="num">
                                      <p:cBhvr>
                                        <p:cTn id="21"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kstvak 2">
            <a:extLst>
              <a:ext uri="{FF2B5EF4-FFF2-40B4-BE49-F238E27FC236}">
                <a16:creationId xmlns:a16="http://schemas.microsoft.com/office/drawing/2014/main" id="{356889DA-41A2-4552-A79A-4F80576CFD40}"/>
              </a:ext>
            </a:extLst>
          </p:cNvPr>
          <p:cNvSpPr txBox="1"/>
          <p:nvPr/>
        </p:nvSpPr>
        <p:spPr>
          <a:xfrm>
            <a:off x="1099190" y="675730"/>
            <a:ext cx="5741582" cy="523220"/>
          </a:xfrm>
          <a:prstGeom prst="rect">
            <a:avLst/>
          </a:prstGeom>
          <a:noFill/>
        </p:spPr>
        <p:txBody>
          <a:bodyPr wrap="square" rtlCol="0">
            <a:spAutoFit/>
          </a:bodyPr>
          <a:lstStyle/>
          <a:p>
            <a:pPr>
              <a:defRPr/>
            </a:pPr>
            <a:r>
              <a:rPr lang="nl-NL" sz="2800" b="1" dirty="0">
                <a:solidFill>
                  <a:prstClr val="black"/>
                </a:solidFill>
                <a:latin typeface="Calibri"/>
              </a:rPr>
              <a:t>Huidmondjes</a:t>
            </a:r>
          </a:p>
        </p:txBody>
      </p:sp>
      <p:sp>
        <p:nvSpPr>
          <p:cNvPr id="4" name="Tekstvak 3">
            <a:extLst>
              <a:ext uri="{FF2B5EF4-FFF2-40B4-BE49-F238E27FC236}">
                <a16:creationId xmlns:a16="http://schemas.microsoft.com/office/drawing/2014/main" id="{BE5E9AAC-8AFC-4CA9-B89F-13D11A0216BE}"/>
              </a:ext>
            </a:extLst>
          </p:cNvPr>
          <p:cNvSpPr txBox="1"/>
          <p:nvPr/>
        </p:nvSpPr>
        <p:spPr>
          <a:xfrm>
            <a:off x="1099190" y="1756603"/>
            <a:ext cx="7455207" cy="5470728"/>
          </a:xfrm>
          <a:prstGeom prst="rect">
            <a:avLst/>
          </a:prstGeom>
          <a:noFill/>
        </p:spPr>
        <p:txBody>
          <a:bodyPr wrap="square" rtlCol="0">
            <a:spAutoFit/>
          </a:bodyPr>
          <a:lstStyle/>
          <a:p>
            <a:pPr>
              <a:defRPr/>
            </a:pPr>
            <a:r>
              <a:rPr lang="nl-NL" sz="2400" dirty="0">
                <a:solidFill>
                  <a:prstClr val="black"/>
                </a:solidFill>
                <a:latin typeface="+mj-lt"/>
              </a:rPr>
              <a:t>De opening van de huidmondjes wordt dus geregeld door de sluitcellen.</a:t>
            </a:r>
          </a:p>
          <a:p>
            <a:pPr>
              <a:defRPr/>
            </a:pPr>
            <a:endParaRPr lang="nl-NL" sz="2400" dirty="0">
              <a:solidFill>
                <a:prstClr val="black"/>
              </a:solidFill>
              <a:latin typeface="+mj-lt"/>
            </a:endParaRPr>
          </a:p>
          <a:p>
            <a:pPr>
              <a:defRPr/>
            </a:pPr>
            <a:r>
              <a:rPr lang="nl-NL" sz="2400" dirty="0">
                <a:solidFill>
                  <a:prstClr val="black"/>
                </a:solidFill>
                <a:latin typeface="+mj-lt"/>
              </a:rPr>
              <a:t>De vorm van deze cellen verandert onder invloed van interne waterdruk, </a:t>
            </a:r>
            <a:r>
              <a:rPr lang="nl-NL" sz="2400" b="1" dirty="0">
                <a:solidFill>
                  <a:prstClr val="black"/>
                </a:solidFill>
                <a:latin typeface="+mj-lt"/>
              </a:rPr>
              <a:t>turgor</a:t>
            </a:r>
            <a:r>
              <a:rPr lang="nl-NL" sz="2400" dirty="0">
                <a:solidFill>
                  <a:prstClr val="black"/>
                </a:solidFill>
                <a:latin typeface="+mj-lt"/>
              </a:rPr>
              <a:t> genoemd.</a:t>
            </a:r>
          </a:p>
          <a:p>
            <a:pPr>
              <a:defRPr/>
            </a:pPr>
            <a:endParaRPr lang="nl-NL" sz="2400" dirty="0">
              <a:solidFill>
                <a:prstClr val="black"/>
              </a:solidFill>
              <a:latin typeface="+mj-lt"/>
            </a:endParaRPr>
          </a:p>
          <a:p>
            <a:pPr>
              <a:defRPr/>
            </a:pPr>
            <a:r>
              <a:rPr lang="nl-NL" sz="2400" dirty="0">
                <a:solidFill>
                  <a:prstClr val="black"/>
                </a:solidFill>
                <a:latin typeface="+mj-lt"/>
              </a:rPr>
              <a:t>Is de turgor laag (dus de druk laag), dan liggen de sluitcellen tegen elkaar aan en zijn de huidmondjes gesloten.</a:t>
            </a:r>
          </a:p>
          <a:p>
            <a:pPr>
              <a:defRPr/>
            </a:pPr>
            <a:endParaRPr lang="nl-NL" sz="2400" dirty="0">
              <a:solidFill>
                <a:prstClr val="black"/>
              </a:solidFill>
              <a:latin typeface="+mj-lt"/>
            </a:endParaRPr>
          </a:p>
          <a:p>
            <a:pPr>
              <a:defRPr/>
            </a:pPr>
            <a:r>
              <a:rPr lang="nl-NL" sz="2400" dirty="0">
                <a:solidFill>
                  <a:prstClr val="black"/>
                </a:solidFill>
                <a:latin typeface="+mj-lt"/>
              </a:rPr>
              <a:t>Is de turgor hoog, dan worden de cellen aan 1 kant uitgerekt ( de andere kant heeft een versterkte wand).</a:t>
            </a:r>
          </a:p>
          <a:p>
            <a:pPr>
              <a:defRPr/>
            </a:pPr>
            <a:r>
              <a:rPr lang="nl-NL" sz="2400" dirty="0">
                <a:solidFill>
                  <a:prstClr val="black"/>
                </a:solidFill>
                <a:latin typeface="+mj-lt"/>
              </a:rPr>
              <a:t>Hierdoor buigen de sluitcellen in de vorm van een banaan en staan de huidmondjes open</a:t>
            </a:r>
          </a:p>
          <a:p>
            <a:pPr marL="214313" indent="-214313">
              <a:buFont typeface="Arial" panose="020B0604020202020204" pitchFamily="34" charset="0"/>
              <a:buChar char="•"/>
              <a:defRPr/>
            </a:pPr>
            <a:endParaRPr lang="nl-NL" sz="1350" dirty="0">
              <a:solidFill>
                <a:prstClr val="black"/>
              </a:solidFill>
              <a:latin typeface="Calibri"/>
            </a:endParaRPr>
          </a:p>
        </p:txBody>
      </p:sp>
      <p:pic>
        <p:nvPicPr>
          <p:cNvPr id="6" name="Afbeelding 5">
            <a:extLst>
              <a:ext uri="{FF2B5EF4-FFF2-40B4-BE49-F238E27FC236}">
                <a16:creationId xmlns:a16="http://schemas.microsoft.com/office/drawing/2014/main" id="{3B77F2CE-2976-71FD-4A42-A9B539DEAE66}"/>
              </a:ext>
            </a:extLst>
          </p:cNvPr>
          <p:cNvPicPr>
            <a:picLocks noChangeAspect="1"/>
          </p:cNvPicPr>
          <p:nvPr/>
        </p:nvPicPr>
        <p:blipFill>
          <a:blip r:embed="rId2"/>
          <a:stretch>
            <a:fillRect/>
          </a:stretch>
        </p:blipFill>
        <p:spPr>
          <a:xfrm>
            <a:off x="8943171" y="4592882"/>
            <a:ext cx="2885306" cy="2139283"/>
          </a:xfrm>
          <a:prstGeom prst="rect">
            <a:avLst/>
          </a:prstGeom>
        </p:spPr>
      </p:pic>
      <p:pic>
        <p:nvPicPr>
          <p:cNvPr id="7" name="Afbeelding 6">
            <a:extLst>
              <a:ext uri="{FF2B5EF4-FFF2-40B4-BE49-F238E27FC236}">
                <a16:creationId xmlns:a16="http://schemas.microsoft.com/office/drawing/2014/main" id="{213B7821-E32F-B427-151F-57F6E79A99B4}"/>
              </a:ext>
            </a:extLst>
          </p:cNvPr>
          <p:cNvPicPr>
            <a:picLocks noChangeAspect="1"/>
          </p:cNvPicPr>
          <p:nvPr/>
        </p:nvPicPr>
        <p:blipFill>
          <a:blip r:embed="rId3"/>
          <a:stretch>
            <a:fillRect/>
          </a:stretch>
        </p:blipFill>
        <p:spPr>
          <a:xfrm>
            <a:off x="9121325" y="125835"/>
            <a:ext cx="2800741" cy="2000529"/>
          </a:xfrm>
          <a:prstGeom prst="rect">
            <a:avLst/>
          </a:prstGeom>
        </p:spPr>
      </p:pic>
    </p:spTree>
    <p:extLst>
      <p:ext uri="{BB962C8B-B14F-4D97-AF65-F5344CB8AC3E}">
        <p14:creationId xmlns:p14="http://schemas.microsoft.com/office/powerpoint/2010/main" val="29188799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4">
                                            <p:txEl>
                                              <p:pRg st="2" end="2"/>
                                            </p:txEl>
                                          </p:spTgt>
                                        </p:tgtEl>
                                        <p:attrNameLst>
                                          <p:attrName>style.visibility</p:attrName>
                                        </p:attrNameLst>
                                      </p:cBhvr>
                                      <p:to>
                                        <p:strVal val="visible"/>
                                      </p:to>
                                    </p:set>
                                    <p:animEffect transition="in" filter="fade">
                                      <p:cBhvr>
                                        <p:cTn id="7" dur="1000"/>
                                        <p:tgtEl>
                                          <p:spTgt spid="4">
                                            <p:txEl>
                                              <p:pRg st="2" end="2"/>
                                            </p:txEl>
                                          </p:spTgt>
                                        </p:tgtEl>
                                      </p:cBhvr>
                                    </p:animEffect>
                                    <p:anim calcmode="lin" valueType="num">
                                      <p:cBhvr>
                                        <p:cTn id="8" dur="1000" fill="hold"/>
                                        <p:tgtEl>
                                          <p:spTgt spid="4">
                                            <p:txEl>
                                              <p:pRg st="2" end="2"/>
                                            </p:txEl>
                                          </p:spTgt>
                                        </p:tgtEl>
                                        <p:attrNameLst>
                                          <p:attrName>ppt_x</p:attrName>
                                        </p:attrNameLst>
                                      </p:cBhvr>
                                      <p:tavLst>
                                        <p:tav tm="0">
                                          <p:val>
                                            <p:strVal val="#ppt_x"/>
                                          </p:val>
                                        </p:tav>
                                        <p:tav tm="100000">
                                          <p:val>
                                            <p:strVal val="#ppt_x"/>
                                          </p:val>
                                        </p:tav>
                                      </p:tavLst>
                                    </p:anim>
                                    <p:anim calcmode="lin" valueType="num">
                                      <p:cBhvr>
                                        <p:cTn id="9" dur="1000" fill="hold"/>
                                        <p:tgtEl>
                                          <p:spTgt spid="4">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4">
                                            <p:txEl>
                                              <p:pRg st="4" end="4"/>
                                            </p:txEl>
                                          </p:spTgt>
                                        </p:tgtEl>
                                        <p:attrNameLst>
                                          <p:attrName>style.visibility</p:attrName>
                                        </p:attrNameLst>
                                      </p:cBhvr>
                                      <p:to>
                                        <p:strVal val="visible"/>
                                      </p:to>
                                    </p:set>
                                    <p:animEffect transition="in" filter="fade">
                                      <p:cBhvr>
                                        <p:cTn id="14" dur="1000"/>
                                        <p:tgtEl>
                                          <p:spTgt spid="4">
                                            <p:txEl>
                                              <p:pRg st="4" end="4"/>
                                            </p:txEl>
                                          </p:spTgt>
                                        </p:tgtEl>
                                      </p:cBhvr>
                                    </p:animEffect>
                                    <p:anim calcmode="lin" valueType="num">
                                      <p:cBhvr>
                                        <p:cTn id="15" dur="1000" fill="hold"/>
                                        <p:tgtEl>
                                          <p:spTgt spid="4">
                                            <p:txEl>
                                              <p:pRg st="4" end="4"/>
                                            </p:txEl>
                                          </p:spTgt>
                                        </p:tgtEl>
                                        <p:attrNameLst>
                                          <p:attrName>ppt_x</p:attrName>
                                        </p:attrNameLst>
                                      </p:cBhvr>
                                      <p:tavLst>
                                        <p:tav tm="0">
                                          <p:val>
                                            <p:strVal val="#ppt_x"/>
                                          </p:val>
                                        </p:tav>
                                        <p:tav tm="100000">
                                          <p:val>
                                            <p:strVal val="#ppt_x"/>
                                          </p:val>
                                        </p:tav>
                                      </p:tavLst>
                                    </p:anim>
                                    <p:anim calcmode="lin" valueType="num">
                                      <p:cBhvr>
                                        <p:cTn id="16" dur="1000" fill="hold"/>
                                        <p:tgtEl>
                                          <p:spTgt spid="4">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4">
                                            <p:txEl>
                                              <p:pRg st="6" end="6"/>
                                            </p:txEl>
                                          </p:spTgt>
                                        </p:tgtEl>
                                        <p:attrNameLst>
                                          <p:attrName>style.visibility</p:attrName>
                                        </p:attrNameLst>
                                      </p:cBhvr>
                                      <p:to>
                                        <p:strVal val="visible"/>
                                      </p:to>
                                    </p:set>
                                    <p:animEffect transition="in" filter="fade">
                                      <p:cBhvr>
                                        <p:cTn id="21" dur="1000"/>
                                        <p:tgtEl>
                                          <p:spTgt spid="4">
                                            <p:txEl>
                                              <p:pRg st="6" end="6"/>
                                            </p:txEl>
                                          </p:spTgt>
                                        </p:tgtEl>
                                      </p:cBhvr>
                                    </p:animEffect>
                                    <p:anim calcmode="lin" valueType="num">
                                      <p:cBhvr>
                                        <p:cTn id="22" dur="1000" fill="hold"/>
                                        <p:tgtEl>
                                          <p:spTgt spid="4">
                                            <p:txEl>
                                              <p:pRg st="6" end="6"/>
                                            </p:txEl>
                                          </p:spTgt>
                                        </p:tgtEl>
                                        <p:attrNameLst>
                                          <p:attrName>ppt_x</p:attrName>
                                        </p:attrNameLst>
                                      </p:cBhvr>
                                      <p:tavLst>
                                        <p:tav tm="0">
                                          <p:val>
                                            <p:strVal val="#ppt_x"/>
                                          </p:val>
                                        </p:tav>
                                        <p:tav tm="100000">
                                          <p:val>
                                            <p:strVal val="#ppt_x"/>
                                          </p:val>
                                        </p:tav>
                                      </p:tavLst>
                                    </p:anim>
                                    <p:anim calcmode="lin" valueType="num">
                                      <p:cBhvr>
                                        <p:cTn id="23" dur="1000" fill="hold"/>
                                        <p:tgtEl>
                                          <p:spTgt spid="4">
                                            <p:txEl>
                                              <p:pRg st="6" end="6"/>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Kantoorthema">
  <a:themeElements>
    <a:clrScheme name="Kantoor">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GroeneWelle">
      <a:majorFont>
        <a:latin typeface="Arial"/>
        <a:ea typeface=""/>
        <a:cs typeface=""/>
      </a:majorFont>
      <a:minorFont>
        <a:latin typeface="Arial"/>
        <a:ea typeface=""/>
        <a:cs typeface=""/>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e zone college.potx" id="{289ACBD9-B65D-4D7B-8071-B2DBE1A5FCCC}" vid="{1C56739D-5687-4AE6-9ABE-B211D9D18700}"/>
    </a:ext>
  </a:extLst>
</a:theme>
</file>

<file path=ppt/theme/theme2.xml><?xml version="1.0" encoding="utf-8"?>
<a:theme xmlns:a="http://schemas.openxmlformats.org/drawingml/2006/main" name="Kantoorth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Kantoorthema">
  <a:themeElements>
    <a:clrScheme name="Kantoor">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antoor">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CF1D3699BCA81B46AD60454B87AB9121" ma:contentTypeVersion="14" ma:contentTypeDescription="Een nieuw document maken." ma:contentTypeScope="" ma:versionID="0a34a757d3835aa962b5ea0e60445053">
  <xsd:schema xmlns:xsd="http://www.w3.org/2001/XMLSchema" xmlns:xs="http://www.w3.org/2001/XMLSchema" xmlns:p="http://schemas.microsoft.com/office/2006/metadata/properties" xmlns:ns3="88fa185b-b6f4-4426-890a-edc6532e8d4f" xmlns:ns4="521c7c86-cc27-4cef-8605-4ebb03422227" targetNamespace="http://schemas.microsoft.com/office/2006/metadata/properties" ma:root="true" ma:fieldsID="386822e88eac53b09937f43d73668aaf" ns3:_="" ns4:_="">
    <xsd:import namespace="88fa185b-b6f4-4426-890a-edc6532e8d4f"/>
    <xsd:import namespace="521c7c86-cc27-4cef-8605-4ebb03422227"/>
    <xsd:element name="properties">
      <xsd:complexType>
        <xsd:sequence>
          <xsd:element name="documentManagement">
            <xsd:complexType>
              <xsd:all>
                <xsd:element ref="ns3:MediaServiceMetadata" minOccurs="0"/>
                <xsd:element ref="ns3:MediaServiceFastMetadata" minOccurs="0"/>
                <xsd:element ref="ns3:MediaServiceDateTaken" minOccurs="0"/>
                <xsd:element ref="ns3:MediaServiceAutoTags" minOccurs="0"/>
                <xsd:element ref="ns3:MediaServiceGenerationTime" minOccurs="0"/>
                <xsd:element ref="ns3:MediaServiceEventHashCode" minOccurs="0"/>
                <xsd:element ref="ns3:MediaServiceLocation" minOccurs="0"/>
                <xsd:element ref="ns3:MediaServiceOCR" minOccurs="0"/>
                <xsd:element ref="ns3:MediaServiceAutoKeyPoints" minOccurs="0"/>
                <xsd:element ref="ns3:MediaServiceKeyPoints" minOccurs="0"/>
                <xsd:element ref="ns4:SharedWithUsers" minOccurs="0"/>
                <xsd:element ref="ns4:SharedWithDetails" minOccurs="0"/>
                <xsd:element ref="ns4:SharingHintHash" minOccurs="0"/>
                <xsd:element ref="ns3: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8fa185b-b6f4-4426-890a-edc6532e8d4f"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Tags" ma:internalName="MediaServiceAutoTags" ma:readOnly="true">
      <xsd:simpleType>
        <xsd:restriction base="dms:Text"/>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Location" ma:index="14" nillable="true" ma:displayName="Location" ma:internalName="MediaServiceLocation" ma:readOnly="true">
      <xsd:simpleType>
        <xsd:restriction base="dms:Text"/>
      </xsd:simpleType>
    </xsd:element>
    <xsd:element name="MediaServiceOCR" ma:index="15" nillable="true" ma:displayName="Extracted Text" ma:internalName="MediaServiceOCR" ma:readOnly="true">
      <xsd:simpleType>
        <xsd:restriction base="dms:Note">
          <xsd:maxLength value="255"/>
        </xsd:restriction>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true">
      <xsd:simpleType>
        <xsd:restriction base="dms:Note">
          <xsd:maxLength value="255"/>
        </xsd:restriction>
      </xsd:simpleType>
    </xsd:element>
    <xsd:element name="MediaLengthInSeconds" ma:index="21" nillable="true" ma:displayName="Length (seconds)"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521c7c86-cc27-4cef-8605-4ebb03422227" elementFormDefault="qualified">
    <xsd:import namespace="http://schemas.microsoft.com/office/2006/documentManagement/types"/>
    <xsd:import namespace="http://schemas.microsoft.com/office/infopath/2007/PartnerControls"/>
    <xsd:element name="SharedWithUsers" ma:index="18" nillable="true" ma:displayName="Gedeeld met"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Gedeeld met details" ma:internalName="SharedWithDetails" ma:readOnly="true">
      <xsd:simpleType>
        <xsd:restriction base="dms:Note">
          <xsd:maxLength value="255"/>
        </xsd:restriction>
      </xsd:simpleType>
    </xsd:element>
    <xsd:element name="SharingHintHash" ma:index="20" nillable="true" ma:displayName="Hint-hash delen"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oudstype"/>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1411434F-F084-4432-98AC-FC021F046F6D}">
  <ds:schemaRefs>
    <ds:schemaRef ds:uri="http://schemas.microsoft.com/sharepoint/v3/contenttype/forms"/>
  </ds:schemaRefs>
</ds:datastoreItem>
</file>

<file path=customXml/itemProps2.xml><?xml version="1.0" encoding="utf-8"?>
<ds:datastoreItem xmlns:ds="http://schemas.openxmlformats.org/officeDocument/2006/customXml" ds:itemID="{3EB284A7-9163-40EF-97FE-15B6724D93C7}">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88fa185b-b6f4-4426-890a-edc6532e8d4f"/>
    <ds:schemaRef ds:uri="521c7c86-cc27-4cef-8605-4ebb03422227"/>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6CCA19EB-BADE-474A-91BD-35E5F319F469}">
  <ds:schemaRefs>
    <ds:schemaRef ds:uri="http://purl.org/dc/dcmitype/"/>
    <ds:schemaRef ds:uri="http://schemas.microsoft.com/office/infopath/2007/PartnerControls"/>
    <ds:schemaRef ds:uri="http://purl.org/dc/elements/1.1/"/>
    <ds:schemaRef ds:uri="http://schemas.microsoft.com/office/2006/metadata/properties"/>
    <ds:schemaRef ds:uri="88fa185b-b6f4-4426-890a-edc6532e8d4f"/>
    <ds:schemaRef ds:uri="521c7c86-cc27-4cef-8605-4ebb03422227"/>
    <ds:schemaRef ds:uri="http://purl.org/dc/terms/"/>
    <ds:schemaRef ds:uri="http://schemas.microsoft.com/office/2006/documentManagement/types"/>
    <ds:schemaRef ds:uri="http://schemas.openxmlformats.org/package/2006/metadata/core-propertie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Presentatie zone college</Template>
  <TotalTime>3504</TotalTime>
  <Words>1236</Words>
  <Application>Microsoft Office PowerPoint</Application>
  <PresentationFormat>Breedbeeld</PresentationFormat>
  <Paragraphs>151</Paragraphs>
  <Slides>23</Slides>
  <Notes>7</Notes>
  <HiddenSlides>0</HiddenSlides>
  <MMClips>1</MMClips>
  <ScaleCrop>false</ScaleCrop>
  <HeadingPairs>
    <vt:vector size="6" baseType="variant">
      <vt:variant>
        <vt:lpstr>Gebruikte lettertypen</vt:lpstr>
      </vt:variant>
      <vt:variant>
        <vt:i4>2</vt:i4>
      </vt:variant>
      <vt:variant>
        <vt:lpstr>Thema</vt:lpstr>
      </vt:variant>
      <vt:variant>
        <vt:i4>1</vt:i4>
      </vt:variant>
      <vt:variant>
        <vt:lpstr>Diatitels</vt:lpstr>
      </vt:variant>
      <vt:variant>
        <vt:i4>23</vt:i4>
      </vt:variant>
    </vt:vector>
  </HeadingPairs>
  <TitlesOfParts>
    <vt:vector size="26" baseType="lpstr">
      <vt:lpstr>Arial</vt:lpstr>
      <vt:lpstr>Calibri</vt:lpstr>
      <vt:lpstr>Kantoorthema</vt:lpstr>
      <vt:lpstr>PowerPoint-presentatie</vt:lpstr>
      <vt:lpstr>Aftrap</vt:lpstr>
      <vt:lpstr>PowerPoint-presentatie</vt:lpstr>
      <vt:lpstr>PowerPoint-presentatie</vt:lpstr>
      <vt:lpstr>Fotosynthese</vt:lpstr>
      <vt:lpstr>Fotosynthese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PowerPoint-presentatie</dc:title>
  <dc:creator>Gé Verbeek</dc:creator>
  <cp:lastModifiedBy>Gé Verbeek</cp:lastModifiedBy>
  <cp:revision>111</cp:revision>
  <dcterms:created xsi:type="dcterms:W3CDTF">2020-11-10T08:38:03Z</dcterms:created>
  <dcterms:modified xsi:type="dcterms:W3CDTF">2025-01-09T15:27:19Z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0x010100CF1D3699BCA81B46AD60454B87AB9121</vt:lpwstr>
  </property>
</Properties>
</file>