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256" r:id="rId5"/>
    <p:sldId id="274" r:id="rId6"/>
    <p:sldId id="389" r:id="rId7"/>
    <p:sldId id="441" r:id="rId8"/>
    <p:sldId id="302" r:id="rId9"/>
    <p:sldId id="402" r:id="rId10"/>
    <p:sldId id="425" r:id="rId11"/>
    <p:sldId id="437" r:id="rId12"/>
    <p:sldId id="387" r:id="rId13"/>
    <p:sldId id="403" r:id="rId14"/>
    <p:sldId id="404" r:id="rId15"/>
    <p:sldId id="405" r:id="rId16"/>
    <p:sldId id="406" r:id="rId17"/>
    <p:sldId id="438" r:id="rId18"/>
    <p:sldId id="442" r:id="rId19"/>
    <p:sldId id="383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7CF79B-99FB-482E-A896-656B0624A193}" v="5" dt="2025-01-22T19:10:19.4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34" autoAdjust="0"/>
    <p:restoredTop sz="94660"/>
  </p:normalViewPr>
  <p:slideViewPr>
    <p:cSldViewPr snapToGrid="0">
      <p:cViewPr varScale="1">
        <p:scale>
          <a:sx n="63" d="100"/>
          <a:sy n="63" d="100"/>
        </p:scale>
        <p:origin x="812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é Verbeek" userId="20d2065d-8055-4a68-a463-00777506795f" providerId="ADAL" clId="{147CF79B-99FB-482E-A896-656B0624A193}"/>
    <pc:docChg chg="undo custSel addSld delSld modSld">
      <pc:chgData name="Gé Verbeek" userId="20d2065d-8055-4a68-a463-00777506795f" providerId="ADAL" clId="{147CF79B-99FB-482E-A896-656B0624A193}" dt="2025-01-22T19:12:04.566" v="100" actId="1076"/>
      <pc:docMkLst>
        <pc:docMk/>
      </pc:docMkLst>
      <pc:sldChg chg="addSp delSp modSp mod">
        <pc:chgData name="Gé Verbeek" userId="20d2065d-8055-4a68-a463-00777506795f" providerId="ADAL" clId="{147CF79B-99FB-482E-A896-656B0624A193}" dt="2025-01-22T18:58:55.465" v="11" actId="1076"/>
        <pc:sldMkLst>
          <pc:docMk/>
          <pc:sldMk cId="2363639458" sldId="302"/>
        </pc:sldMkLst>
        <pc:spChg chg="mod">
          <ac:chgData name="Gé Verbeek" userId="20d2065d-8055-4a68-a463-00777506795f" providerId="ADAL" clId="{147CF79B-99FB-482E-A896-656B0624A193}" dt="2025-01-22T18:58:34.704" v="2" actId="6549"/>
          <ac:spMkLst>
            <pc:docMk/>
            <pc:sldMk cId="2363639458" sldId="302"/>
            <ac:spMk id="2" creationId="{99D90AE0-95A5-4983-B940-404960687EF2}"/>
          </ac:spMkLst>
        </pc:spChg>
        <pc:picChg chg="del">
          <ac:chgData name="Gé Verbeek" userId="20d2065d-8055-4a68-a463-00777506795f" providerId="ADAL" clId="{147CF79B-99FB-482E-A896-656B0624A193}" dt="2025-01-22T18:58:36.512" v="4" actId="478"/>
          <ac:picMkLst>
            <pc:docMk/>
            <pc:sldMk cId="2363639458" sldId="302"/>
            <ac:picMk id="5" creationId="{BAB88285-908D-2F3A-CBB3-60937A12320F}"/>
          </ac:picMkLst>
        </pc:picChg>
        <pc:picChg chg="add mod">
          <ac:chgData name="Gé Verbeek" userId="20d2065d-8055-4a68-a463-00777506795f" providerId="ADAL" clId="{147CF79B-99FB-482E-A896-656B0624A193}" dt="2025-01-22T18:58:55.465" v="11" actId="1076"/>
          <ac:picMkLst>
            <pc:docMk/>
            <pc:sldMk cId="2363639458" sldId="302"/>
            <ac:picMk id="6" creationId="{2B9C1E7C-F385-BECD-CF65-DD249B5C4EEA}"/>
          </ac:picMkLst>
        </pc:picChg>
        <pc:picChg chg="del">
          <ac:chgData name="Gé Verbeek" userId="20d2065d-8055-4a68-a463-00777506795f" providerId="ADAL" clId="{147CF79B-99FB-482E-A896-656B0624A193}" dt="2025-01-22T18:58:35.625" v="3" actId="478"/>
          <ac:picMkLst>
            <pc:docMk/>
            <pc:sldMk cId="2363639458" sldId="302"/>
            <ac:picMk id="8" creationId="{53DAA1D3-BF4E-474C-A1BC-A57B33D6FCA3}"/>
          </ac:picMkLst>
        </pc:picChg>
      </pc:sldChg>
      <pc:sldChg chg="del">
        <pc:chgData name="Gé Verbeek" userId="20d2065d-8055-4a68-a463-00777506795f" providerId="ADAL" clId="{147CF79B-99FB-482E-A896-656B0624A193}" dt="2025-01-22T19:00:25.560" v="12" actId="47"/>
        <pc:sldMkLst>
          <pc:docMk/>
          <pc:sldMk cId="3985291533" sldId="350"/>
        </pc:sldMkLst>
      </pc:sldChg>
      <pc:sldChg chg="del">
        <pc:chgData name="Gé Verbeek" userId="20d2065d-8055-4a68-a463-00777506795f" providerId="ADAL" clId="{147CF79B-99FB-482E-A896-656B0624A193}" dt="2025-01-22T19:05:01.757" v="15" actId="47"/>
        <pc:sldMkLst>
          <pc:docMk/>
          <pc:sldMk cId="2990189503" sldId="391"/>
        </pc:sldMkLst>
      </pc:sldChg>
      <pc:sldChg chg="del">
        <pc:chgData name="Gé Verbeek" userId="20d2065d-8055-4a68-a463-00777506795f" providerId="ADAL" clId="{147CF79B-99FB-482E-A896-656B0624A193}" dt="2025-01-22T19:05:03.956" v="18" actId="47"/>
        <pc:sldMkLst>
          <pc:docMk/>
          <pc:sldMk cId="1483295999" sldId="392"/>
        </pc:sldMkLst>
      </pc:sldChg>
      <pc:sldChg chg="del">
        <pc:chgData name="Gé Verbeek" userId="20d2065d-8055-4a68-a463-00777506795f" providerId="ADAL" clId="{147CF79B-99FB-482E-A896-656B0624A193}" dt="2025-01-22T19:05:05.312" v="21" actId="47"/>
        <pc:sldMkLst>
          <pc:docMk/>
          <pc:sldMk cId="3105034433" sldId="393"/>
        </pc:sldMkLst>
      </pc:sldChg>
      <pc:sldChg chg="del">
        <pc:chgData name="Gé Verbeek" userId="20d2065d-8055-4a68-a463-00777506795f" providerId="ADAL" clId="{147CF79B-99FB-482E-A896-656B0624A193}" dt="2025-01-22T19:05:04.898" v="20" actId="47"/>
        <pc:sldMkLst>
          <pc:docMk/>
          <pc:sldMk cId="1753698846" sldId="394"/>
        </pc:sldMkLst>
      </pc:sldChg>
      <pc:sldChg chg="del">
        <pc:chgData name="Gé Verbeek" userId="20d2065d-8055-4a68-a463-00777506795f" providerId="ADAL" clId="{147CF79B-99FB-482E-A896-656B0624A193}" dt="2025-01-22T19:05:06.571" v="24" actId="47"/>
        <pc:sldMkLst>
          <pc:docMk/>
          <pc:sldMk cId="3256699461" sldId="395"/>
        </pc:sldMkLst>
      </pc:sldChg>
      <pc:sldChg chg="del">
        <pc:chgData name="Gé Verbeek" userId="20d2065d-8055-4a68-a463-00777506795f" providerId="ADAL" clId="{147CF79B-99FB-482E-A896-656B0624A193}" dt="2025-01-22T19:05:08.898" v="27" actId="47"/>
        <pc:sldMkLst>
          <pc:docMk/>
          <pc:sldMk cId="2225114770" sldId="396"/>
        </pc:sldMkLst>
      </pc:sldChg>
      <pc:sldChg chg="del">
        <pc:chgData name="Gé Verbeek" userId="20d2065d-8055-4a68-a463-00777506795f" providerId="ADAL" clId="{147CF79B-99FB-482E-A896-656B0624A193}" dt="2025-01-22T19:05:09.474" v="28" actId="47"/>
        <pc:sldMkLst>
          <pc:docMk/>
          <pc:sldMk cId="3944922893" sldId="397"/>
        </pc:sldMkLst>
      </pc:sldChg>
      <pc:sldChg chg="del">
        <pc:chgData name="Gé Verbeek" userId="20d2065d-8055-4a68-a463-00777506795f" providerId="ADAL" clId="{147CF79B-99FB-482E-A896-656B0624A193}" dt="2025-01-22T19:05:10.169" v="29" actId="47"/>
        <pc:sldMkLst>
          <pc:docMk/>
          <pc:sldMk cId="662202770" sldId="398"/>
        </pc:sldMkLst>
      </pc:sldChg>
      <pc:sldChg chg="del">
        <pc:chgData name="Gé Verbeek" userId="20d2065d-8055-4a68-a463-00777506795f" providerId="ADAL" clId="{147CF79B-99FB-482E-A896-656B0624A193}" dt="2025-01-22T19:05:11.882" v="31" actId="47"/>
        <pc:sldMkLst>
          <pc:docMk/>
          <pc:sldMk cId="53527164" sldId="400"/>
        </pc:sldMkLst>
      </pc:sldChg>
      <pc:sldChg chg="del">
        <pc:chgData name="Gé Verbeek" userId="20d2065d-8055-4a68-a463-00777506795f" providerId="ADAL" clId="{147CF79B-99FB-482E-A896-656B0624A193}" dt="2025-01-22T19:05:02.576" v="16" actId="47"/>
        <pc:sldMkLst>
          <pc:docMk/>
          <pc:sldMk cId="2992952747" sldId="407"/>
        </pc:sldMkLst>
      </pc:sldChg>
      <pc:sldChg chg="del">
        <pc:chgData name="Gé Verbeek" userId="20d2065d-8055-4a68-a463-00777506795f" providerId="ADAL" clId="{147CF79B-99FB-482E-A896-656B0624A193}" dt="2025-01-22T19:05:03.317" v="17" actId="47"/>
        <pc:sldMkLst>
          <pc:docMk/>
          <pc:sldMk cId="3936306695" sldId="408"/>
        </pc:sldMkLst>
      </pc:sldChg>
      <pc:sldChg chg="del">
        <pc:chgData name="Gé Verbeek" userId="20d2065d-8055-4a68-a463-00777506795f" providerId="ADAL" clId="{147CF79B-99FB-482E-A896-656B0624A193}" dt="2025-01-22T19:05:07.007" v="25" actId="47"/>
        <pc:sldMkLst>
          <pc:docMk/>
          <pc:sldMk cId="1657656883" sldId="409"/>
        </pc:sldMkLst>
      </pc:sldChg>
      <pc:sldChg chg="del">
        <pc:chgData name="Gé Verbeek" userId="20d2065d-8055-4a68-a463-00777506795f" providerId="ADAL" clId="{147CF79B-99FB-482E-A896-656B0624A193}" dt="2025-01-22T19:05:14.524" v="34" actId="47"/>
        <pc:sldMkLst>
          <pc:docMk/>
          <pc:sldMk cId="318108190" sldId="410"/>
        </pc:sldMkLst>
      </pc:sldChg>
      <pc:sldChg chg="del">
        <pc:chgData name="Gé Verbeek" userId="20d2065d-8055-4a68-a463-00777506795f" providerId="ADAL" clId="{147CF79B-99FB-482E-A896-656B0624A193}" dt="2025-01-22T19:05:04.436" v="19" actId="47"/>
        <pc:sldMkLst>
          <pc:docMk/>
          <pc:sldMk cId="1487675300" sldId="412"/>
        </pc:sldMkLst>
      </pc:sldChg>
      <pc:sldChg chg="del">
        <pc:chgData name="Gé Verbeek" userId="20d2065d-8055-4a68-a463-00777506795f" providerId="ADAL" clId="{147CF79B-99FB-482E-A896-656B0624A193}" dt="2025-01-22T19:05:06.175" v="23" actId="47"/>
        <pc:sldMkLst>
          <pc:docMk/>
          <pc:sldMk cId="3477043799" sldId="414"/>
        </pc:sldMkLst>
      </pc:sldChg>
      <pc:sldChg chg="del">
        <pc:chgData name="Gé Verbeek" userId="20d2065d-8055-4a68-a463-00777506795f" providerId="ADAL" clId="{147CF79B-99FB-482E-A896-656B0624A193}" dt="2025-01-22T19:05:05.755" v="22" actId="47"/>
        <pc:sldMkLst>
          <pc:docMk/>
          <pc:sldMk cId="2048435833" sldId="415"/>
        </pc:sldMkLst>
      </pc:sldChg>
      <pc:sldChg chg="del">
        <pc:chgData name="Gé Verbeek" userId="20d2065d-8055-4a68-a463-00777506795f" providerId="ADAL" clId="{147CF79B-99FB-482E-A896-656B0624A193}" dt="2025-01-22T19:05:10.978" v="30" actId="47"/>
        <pc:sldMkLst>
          <pc:docMk/>
          <pc:sldMk cId="2409750448" sldId="417"/>
        </pc:sldMkLst>
      </pc:sldChg>
      <pc:sldChg chg="del">
        <pc:chgData name="Gé Verbeek" userId="20d2065d-8055-4a68-a463-00777506795f" providerId="ADAL" clId="{147CF79B-99FB-482E-A896-656B0624A193}" dt="2025-01-22T19:05:07.700" v="26" actId="47"/>
        <pc:sldMkLst>
          <pc:docMk/>
          <pc:sldMk cId="3580906091" sldId="418"/>
        </pc:sldMkLst>
      </pc:sldChg>
      <pc:sldChg chg="del">
        <pc:chgData name="Gé Verbeek" userId="20d2065d-8055-4a68-a463-00777506795f" providerId="ADAL" clId="{147CF79B-99FB-482E-A896-656B0624A193}" dt="2025-01-22T19:05:01.138" v="14" actId="47"/>
        <pc:sldMkLst>
          <pc:docMk/>
          <pc:sldMk cId="1247388300" sldId="419"/>
        </pc:sldMkLst>
      </pc:sldChg>
      <pc:sldChg chg="del">
        <pc:chgData name="Gé Verbeek" userId="20d2065d-8055-4a68-a463-00777506795f" providerId="ADAL" clId="{147CF79B-99FB-482E-A896-656B0624A193}" dt="2025-01-22T19:04:59.548" v="13" actId="47"/>
        <pc:sldMkLst>
          <pc:docMk/>
          <pc:sldMk cId="2421263348" sldId="420"/>
        </pc:sldMkLst>
      </pc:sldChg>
      <pc:sldChg chg="del">
        <pc:chgData name="Gé Verbeek" userId="20d2065d-8055-4a68-a463-00777506795f" providerId="ADAL" clId="{147CF79B-99FB-482E-A896-656B0624A193}" dt="2025-01-22T19:05:13.958" v="33" actId="47"/>
        <pc:sldMkLst>
          <pc:docMk/>
          <pc:sldMk cId="3884559180" sldId="422"/>
        </pc:sldMkLst>
      </pc:sldChg>
      <pc:sldChg chg="del">
        <pc:chgData name="Gé Verbeek" userId="20d2065d-8055-4a68-a463-00777506795f" providerId="ADAL" clId="{147CF79B-99FB-482E-A896-656B0624A193}" dt="2025-01-22T19:05:15.339" v="35" actId="47"/>
        <pc:sldMkLst>
          <pc:docMk/>
          <pc:sldMk cId="3032171421" sldId="423"/>
        </pc:sldMkLst>
      </pc:sldChg>
      <pc:sldChg chg="del">
        <pc:chgData name="Gé Verbeek" userId="20d2065d-8055-4a68-a463-00777506795f" providerId="ADAL" clId="{147CF79B-99FB-482E-A896-656B0624A193}" dt="2025-01-22T19:05:16.095" v="36" actId="47"/>
        <pc:sldMkLst>
          <pc:docMk/>
          <pc:sldMk cId="2238131947" sldId="424"/>
        </pc:sldMkLst>
      </pc:sldChg>
      <pc:sldChg chg="del">
        <pc:chgData name="Gé Verbeek" userId="20d2065d-8055-4a68-a463-00777506795f" providerId="ADAL" clId="{147CF79B-99FB-482E-A896-656B0624A193}" dt="2025-01-22T19:05:12.777" v="32" actId="47"/>
        <pc:sldMkLst>
          <pc:docMk/>
          <pc:sldMk cId="2944764759" sldId="436"/>
        </pc:sldMkLst>
      </pc:sldChg>
      <pc:sldChg chg="delSp modSp mod">
        <pc:chgData name="Gé Verbeek" userId="20d2065d-8055-4a68-a463-00777506795f" providerId="ADAL" clId="{147CF79B-99FB-482E-A896-656B0624A193}" dt="2025-01-22T19:11:16.104" v="98" actId="27636"/>
        <pc:sldMkLst>
          <pc:docMk/>
          <pc:sldMk cId="3141783860" sldId="438"/>
        </pc:sldMkLst>
        <pc:spChg chg="mod">
          <ac:chgData name="Gé Verbeek" userId="20d2065d-8055-4a68-a463-00777506795f" providerId="ADAL" clId="{147CF79B-99FB-482E-A896-656B0624A193}" dt="2025-01-22T19:11:16.104" v="98" actId="27636"/>
          <ac:spMkLst>
            <pc:docMk/>
            <pc:sldMk cId="3141783860" sldId="438"/>
            <ac:spMk id="2" creationId="{E1F63243-4CBF-4C92-A833-E353A87BA17E}"/>
          </ac:spMkLst>
        </pc:spChg>
        <pc:spChg chg="mod">
          <ac:chgData name="Gé Verbeek" userId="20d2065d-8055-4a68-a463-00777506795f" providerId="ADAL" clId="{147CF79B-99FB-482E-A896-656B0624A193}" dt="2025-01-22T19:11:02.392" v="94" actId="12"/>
          <ac:spMkLst>
            <pc:docMk/>
            <pc:sldMk cId="3141783860" sldId="438"/>
            <ac:spMk id="3" creationId="{CA937494-8D5D-4F29-BF63-61FFCDBDFA82}"/>
          </ac:spMkLst>
        </pc:spChg>
        <pc:spChg chg="del mod">
          <ac:chgData name="Gé Verbeek" userId="20d2065d-8055-4a68-a463-00777506795f" providerId="ADAL" clId="{147CF79B-99FB-482E-A896-656B0624A193}" dt="2025-01-22T19:08:05.109" v="59"/>
          <ac:spMkLst>
            <pc:docMk/>
            <pc:sldMk cId="3141783860" sldId="438"/>
            <ac:spMk id="8" creationId="{3CC74764-8BB0-4186-A7FA-D610F6A91534}"/>
          </ac:spMkLst>
        </pc:spChg>
      </pc:sldChg>
      <pc:sldChg chg="del">
        <pc:chgData name="Gé Verbeek" userId="20d2065d-8055-4a68-a463-00777506795f" providerId="ADAL" clId="{147CF79B-99FB-482E-A896-656B0624A193}" dt="2025-01-22T19:05:20.861" v="37" actId="47"/>
        <pc:sldMkLst>
          <pc:docMk/>
          <pc:sldMk cId="4011808597" sldId="439"/>
        </pc:sldMkLst>
      </pc:sldChg>
      <pc:sldChg chg="del">
        <pc:chgData name="Gé Verbeek" userId="20d2065d-8055-4a68-a463-00777506795f" providerId="ADAL" clId="{147CF79B-99FB-482E-A896-656B0624A193}" dt="2025-01-22T19:05:27.942" v="38" actId="47"/>
        <pc:sldMkLst>
          <pc:docMk/>
          <pc:sldMk cId="1671499291" sldId="440"/>
        </pc:sldMkLst>
      </pc:sldChg>
      <pc:sldChg chg="modSp mod">
        <pc:chgData name="Gé Verbeek" userId="20d2065d-8055-4a68-a463-00777506795f" providerId="ADAL" clId="{147CF79B-99FB-482E-A896-656B0624A193}" dt="2025-01-22T18:26:20.197" v="0" actId="6549"/>
        <pc:sldMkLst>
          <pc:docMk/>
          <pc:sldMk cId="125313374" sldId="441"/>
        </pc:sldMkLst>
        <pc:spChg chg="mod">
          <ac:chgData name="Gé Verbeek" userId="20d2065d-8055-4a68-a463-00777506795f" providerId="ADAL" clId="{147CF79B-99FB-482E-A896-656B0624A193}" dt="2025-01-22T18:26:20.197" v="0" actId="6549"/>
          <ac:spMkLst>
            <pc:docMk/>
            <pc:sldMk cId="125313374" sldId="441"/>
            <ac:spMk id="5" creationId="{9EE860EB-E080-552C-FE66-3349056A2912}"/>
          </ac:spMkLst>
        </pc:spChg>
      </pc:sldChg>
      <pc:sldChg chg="addSp modSp add mod">
        <pc:chgData name="Gé Verbeek" userId="20d2065d-8055-4a68-a463-00777506795f" providerId="ADAL" clId="{147CF79B-99FB-482E-A896-656B0624A193}" dt="2025-01-22T19:12:04.566" v="100" actId="1076"/>
        <pc:sldMkLst>
          <pc:docMk/>
          <pc:sldMk cId="3500156900" sldId="442"/>
        </pc:sldMkLst>
        <pc:spChg chg="mod">
          <ac:chgData name="Gé Verbeek" userId="20d2065d-8055-4a68-a463-00777506795f" providerId="ADAL" clId="{147CF79B-99FB-482E-A896-656B0624A193}" dt="2025-01-22T19:12:04.566" v="100" actId="1076"/>
          <ac:spMkLst>
            <pc:docMk/>
            <pc:sldMk cId="3500156900" sldId="442"/>
            <ac:spMk id="2" creationId="{6E371F17-9597-CBCE-D5E8-DAE7FFABD2F3}"/>
          </ac:spMkLst>
        </pc:spChg>
        <pc:spChg chg="mod">
          <ac:chgData name="Gé Verbeek" userId="20d2065d-8055-4a68-a463-00777506795f" providerId="ADAL" clId="{147CF79B-99FB-482E-A896-656B0624A193}" dt="2025-01-22T19:11:28.857" v="99" actId="1076"/>
          <ac:spMkLst>
            <pc:docMk/>
            <pc:sldMk cId="3500156900" sldId="442"/>
            <ac:spMk id="3" creationId="{05E83808-9821-8ECE-20BC-3BBC8A1FEEE2}"/>
          </ac:spMkLst>
        </pc:spChg>
        <pc:spChg chg="add">
          <ac:chgData name="Gé Verbeek" userId="20d2065d-8055-4a68-a463-00777506795f" providerId="ADAL" clId="{147CF79B-99FB-482E-A896-656B0624A193}" dt="2025-01-22T19:10:13.562" v="88"/>
          <ac:spMkLst>
            <pc:docMk/>
            <pc:sldMk cId="3500156900" sldId="442"/>
            <ac:spMk id="4" creationId="{9DE661D8-F729-8F12-2BA3-3674F811AEA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F02E0-DB6B-495D-8684-7297BB1858EF}" type="datetimeFigureOut">
              <a:rPr lang="nl-NL" smtClean="0"/>
              <a:t>22-1-2025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F2AE81-861B-4764-8A92-10FE93FC7A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7702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4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40737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13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485455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16173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1C9D5C-A24E-42B5-BD13-FFCE29705434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058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6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41269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7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73427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8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582653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9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281671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10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33549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11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0151154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>
            <a:extLst>
              <a:ext uri="{FF2B5EF4-FFF2-40B4-BE49-F238E27FC236}">
                <a16:creationId xmlns:a16="http://schemas.microsoft.com/office/drawing/2014/main" id="{1C13E056-3467-4DB7-ACF5-FEEB917C2D9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Tijdelijke aanduiding voor notities 2">
            <a:extLst>
              <a:ext uri="{FF2B5EF4-FFF2-40B4-BE49-F238E27FC236}">
                <a16:creationId xmlns:a16="http://schemas.microsoft.com/office/drawing/2014/main" id="{E13258CD-7466-4121-9F6E-C07A30B44BC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altLang="nl-NL"/>
          </a:p>
        </p:txBody>
      </p:sp>
      <p:sp>
        <p:nvSpPr>
          <p:cNvPr id="6148" name="Tijdelijke aanduiding voor dianummer 3">
            <a:extLst>
              <a:ext uri="{FF2B5EF4-FFF2-40B4-BE49-F238E27FC236}">
                <a16:creationId xmlns:a16="http://schemas.microsoft.com/office/drawing/2014/main" id="{C9A7B717-2C24-4EA4-9553-56AEF89AE2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337810C9-7125-43D1-9871-930FCE97917F}" type="slidenum">
              <a:rPr lang="nl-NL" altLang="nl-NL" smtClean="0"/>
              <a:pPr/>
              <a:t>12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49564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C0POANU6ksQ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Fotosynthese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Fotosynthese (ook: koolstofdioxideassimilatie of koolzuurassimilatie), is een vorm van opbouw van stoffen waarbij lichtenergie wordt gebruikt om koolstofdioxide om te zetten in koolhydraten, zoals glucose.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Hier komt zuurstof bij vrij.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Een deel van de glucose wordt via de zetmeelsynthese omgezet in zetmeel en in wortels, stengels of bladeren opgeslagen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C5B11F0C-1E61-4510-A7D6-ACED4F87F4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294" y="292468"/>
            <a:ext cx="4413887" cy="2121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58088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Fotosynthese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Het proces komt voor in planten en verschillende groepen bacteriën. 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Op sommige bacteriën na, gebruiken alle foto synthetiserende organismen naast koolstofdioxide ook water om deze suikers te maken.</a:t>
            </a:r>
          </a:p>
          <a:p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B9720423-0068-42B5-AAFD-BA8578F0A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2740" y="4152999"/>
            <a:ext cx="2717077" cy="270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69248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 err="1"/>
              <a:t>fotoautotroof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651494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Planten vangen de voor fotosynthese benodigde lichtenergie op met chlorofyl.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Deze stof zit in chloroplasten (bladgroenkorrels).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De chloroplasten bevinden zich vooral in de bladeren van de planten: chloroplasten geven bladeren hun groene kleur.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8516B599-0C3C-4287-8BCC-C72BAFE68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3223" y="120176"/>
            <a:ext cx="3604822" cy="2528756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3C76B6C3-79F5-6AD9-0D73-9316BB78A1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42440" y="3797559"/>
            <a:ext cx="3818337" cy="311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97589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 err="1"/>
              <a:t>fotoautotroof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177898" cy="473826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nl-NL" dirty="0"/>
              <a:t>In de chloroplast vindt de fotosynthese plaats.</a:t>
            </a:r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/>
              <a:t>Hoewel alle groene onderdelen van planten chloroplasten bevatten waar fotosynthese plaatsvindt, wordt veruit de meeste energie opgewekt in de bladeren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3D3AF65D-DAF8-45A8-85A5-19D7FB0388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7036" y="4280006"/>
            <a:ext cx="3731075" cy="213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432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87D9FCD-9544-47B8-90DE-B514DB606F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160" y="0"/>
            <a:ext cx="3643840" cy="267029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E1F63243-4CBF-4C92-A833-E353A87BA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0" y="280682"/>
            <a:ext cx="8593651" cy="857250"/>
          </a:xfrm>
        </p:spPr>
        <p:txBody>
          <a:bodyPr>
            <a:normAutofit/>
          </a:bodyPr>
          <a:lstStyle/>
          <a:p>
            <a:r>
              <a:rPr lang="nl-NL" b="1" dirty="0"/>
              <a:t>Opdracht les 2   niveau 2,3 en 4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CA937494-8D5D-4F29-BF63-61FFCDBDFA82}"/>
              </a:ext>
            </a:extLst>
          </p:cNvPr>
          <p:cNvSpPr txBox="1"/>
          <p:nvPr/>
        </p:nvSpPr>
        <p:spPr>
          <a:xfrm>
            <a:off x="912688" y="954356"/>
            <a:ext cx="870717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0" i="0" dirty="0">
                <a:effectLst/>
                <a:latin typeface="Poppins" panose="020B0502040204020203" pitchFamily="2" charset="0"/>
              </a:rPr>
              <a:t>1) </a:t>
            </a:r>
            <a:r>
              <a:rPr lang="nl-NL" sz="2400" b="0" i="0" dirty="0">
                <a:effectLst/>
                <a:latin typeface="+mj-lt"/>
              </a:rPr>
              <a:t>Wat is fotosynthese?</a:t>
            </a:r>
            <a:br>
              <a:rPr lang="nl-NL" sz="2400" dirty="0"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2) Welke organismen voeren fotosynthese uit?</a:t>
            </a:r>
            <a:br>
              <a:rPr lang="nl-NL" sz="2400" dirty="0"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3) Welke twee belangrijke stoffen zijn vereist voor</a:t>
            </a:r>
            <a:br>
              <a:rPr lang="nl-NL" sz="2400" b="0" i="0" dirty="0">
                <a:effectLst/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     fotosynthese?</a:t>
            </a:r>
            <a:br>
              <a:rPr lang="nl-NL" sz="2400" dirty="0"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4) Wat is de functie van chlorofyl in fotosynthese?</a:t>
            </a:r>
            <a:br>
              <a:rPr lang="nl-NL" sz="2400" dirty="0">
                <a:latin typeface="+mj-lt"/>
              </a:rPr>
            </a:br>
            <a:r>
              <a:rPr lang="nl-NL" sz="2400" dirty="0">
                <a:latin typeface="+mj-lt"/>
              </a:rPr>
              <a:t>5</a:t>
            </a:r>
            <a:r>
              <a:rPr lang="nl-NL" sz="2400" b="0" i="0" dirty="0">
                <a:effectLst/>
                <a:latin typeface="+mj-lt"/>
              </a:rPr>
              <a:t>) Wat is het belangrijkste eindproduct van</a:t>
            </a:r>
            <a:br>
              <a:rPr lang="nl-NL" sz="2400" b="0" i="0" dirty="0">
                <a:effectLst/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     fotosynthese?</a:t>
            </a:r>
            <a:br>
              <a:rPr lang="nl-NL" sz="2400" dirty="0"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7) Welke rol speelt zonlicht in het proces van</a:t>
            </a:r>
            <a:br>
              <a:rPr lang="nl-NL" sz="2400" b="0" i="0" dirty="0">
                <a:effectLst/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     fotosynthese?</a:t>
            </a:r>
            <a:br>
              <a:rPr lang="nl-NL" sz="2400" dirty="0"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8) Wat zijn de voordelen van fotosynthese voor het</a:t>
            </a:r>
            <a:br>
              <a:rPr lang="nl-NL" sz="2400" b="0" i="0" dirty="0">
                <a:effectLst/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     milieu?</a:t>
            </a:r>
            <a:br>
              <a:rPr lang="nl-NL" sz="2400" dirty="0"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9) Wat is het verband tussen fotosynthese en de</a:t>
            </a:r>
            <a:br>
              <a:rPr lang="nl-NL" sz="2400" b="0" i="0" dirty="0">
                <a:effectLst/>
                <a:latin typeface="+mj-lt"/>
              </a:rPr>
            </a:br>
            <a:r>
              <a:rPr lang="nl-NL" sz="2400" b="0" i="0" dirty="0">
                <a:effectLst/>
                <a:latin typeface="+mj-lt"/>
              </a:rPr>
              <a:t>     zuurstofproductie?</a:t>
            </a:r>
            <a:br>
              <a:rPr lang="nl-NL" sz="2400" dirty="0">
                <a:latin typeface="+mj-lt"/>
              </a:rPr>
            </a:br>
            <a:endParaRPr lang="nl-NL" sz="2400" dirty="0">
              <a:latin typeface="+mj-lt"/>
            </a:endParaRPr>
          </a:p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1783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72A183-2CC4-A3BF-0D85-CBC87E634D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A6CBCFA3-8A1A-F767-2D9F-1CE361A1B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8160" y="0"/>
            <a:ext cx="3643840" cy="2670295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E371F17-9597-CBCE-D5E8-DAE7FFABD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206" y="290842"/>
            <a:ext cx="7513557" cy="857250"/>
          </a:xfrm>
        </p:spPr>
        <p:txBody>
          <a:bodyPr>
            <a:normAutofit fontScale="90000"/>
          </a:bodyPr>
          <a:lstStyle/>
          <a:p>
            <a:r>
              <a:rPr lang="nl-NL" b="1" dirty="0"/>
              <a:t>Opdracht les 2 niveau 3 en 4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05E83808-9821-8ECE-20BC-3BBC8A1FEEE2}"/>
              </a:ext>
            </a:extLst>
          </p:cNvPr>
          <p:cNvSpPr txBox="1"/>
          <p:nvPr/>
        </p:nvSpPr>
        <p:spPr>
          <a:xfrm>
            <a:off x="699329" y="1536174"/>
            <a:ext cx="77233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10"/>
            </a:pPr>
            <a:r>
              <a:rPr lang="nl-NL" sz="2000" dirty="0"/>
              <a:t>Stel dat een plant in een kas staat met weinig CO₂ in de lucht. Wat gebeurt er met de fotosynthese? Hoe kun je dit probleem oplossen?</a:t>
            </a:r>
          </a:p>
          <a:p>
            <a:pPr marL="342900" indent="-342900">
              <a:buFont typeface="+mj-lt"/>
              <a:buAutoNum type="arabicPeriod" startAt="10"/>
            </a:pPr>
            <a:r>
              <a:rPr lang="nl-NL" sz="2000" dirty="0"/>
              <a:t>In welke omstandigheden werkt fotosynthese optimaal? Denk hierbij aan licht, water, temperatuur en CO₂.</a:t>
            </a:r>
          </a:p>
          <a:p>
            <a:pPr marL="342900" indent="-342900">
              <a:buFont typeface="+mj-lt"/>
              <a:buAutoNum type="arabicPeriod" startAt="10"/>
            </a:pPr>
            <a:r>
              <a:rPr lang="nl-NL" sz="2000" dirty="0"/>
              <a:t>Waarom is fotosynthese belangrijk, niet alleen voor planten, maar ook voor mensen en dieren?</a:t>
            </a:r>
          </a:p>
          <a:p>
            <a:pPr marL="342900" indent="-342900">
              <a:buFont typeface="+mj-lt"/>
              <a:buAutoNum type="arabicPeriod" startAt="10"/>
            </a:pPr>
            <a:r>
              <a:rPr lang="nl-NL" sz="2000" dirty="0"/>
              <a:t>Wat gebeurt er met een plant die langdurig geen licht krijgt? Leg uit wat dit betekent voor de groei en het overleven van de plant.</a:t>
            </a:r>
          </a:p>
          <a:p>
            <a:pPr marL="342900" indent="-342900">
              <a:buFont typeface="+mj-lt"/>
              <a:buAutoNum type="arabicPeriod" startAt="10"/>
            </a:pPr>
            <a:r>
              <a:rPr lang="nl-NL" sz="2000" dirty="0"/>
              <a:t>Denk na over je eigen omgeving. Kun je voorbeelden noemen van hoe fotosynthese bijdraagt aan ons dagelijks leven?</a:t>
            </a:r>
          </a:p>
        </p:txBody>
      </p:sp>
    </p:spTree>
    <p:extLst>
      <p:ext uri="{BB962C8B-B14F-4D97-AF65-F5344CB8AC3E}">
        <p14:creationId xmlns:p14="http://schemas.microsoft.com/office/powerpoint/2010/main" val="35001569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58761" y="1102151"/>
            <a:ext cx="7886700" cy="996950"/>
          </a:xfrm>
        </p:spPr>
        <p:txBody>
          <a:bodyPr>
            <a:normAutofit/>
          </a:bodyPr>
          <a:lstStyle/>
          <a:p>
            <a:pPr eaLnBrk="1" hangingPunct="1"/>
            <a:endParaRPr lang="nl-NL" altLang="nl-NL" b="1" dirty="0"/>
          </a:p>
        </p:txBody>
      </p:sp>
      <p:pic>
        <p:nvPicPr>
          <p:cNvPr id="5124" name="Afbeelding 6">
            <a:extLst>
              <a:ext uri="{FF2B5EF4-FFF2-40B4-BE49-F238E27FC236}">
                <a16:creationId xmlns:a16="http://schemas.microsoft.com/office/drawing/2014/main" id="{CD798D11-19D8-4507-99B0-33217548E8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659B081-B505-4881-BC89-DBFD945D39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05825" y="1403809"/>
            <a:ext cx="8192571" cy="4214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980406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5BF33C1D-068A-4FDD-AE17-E6B3983E61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Aftrap</a:t>
            </a:r>
          </a:p>
        </p:txBody>
      </p:sp>
      <p:pic>
        <p:nvPicPr>
          <p:cNvPr id="4099" name="Afbeelding 6">
            <a:extLst>
              <a:ext uri="{FF2B5EF4-FFF2-40B4-BE49-F238E27FC236}">
                <a16:creationId xmlns:a16="http://schemas.microsoft.com/office/drawing/2014/main" id="{75FAD6AD-3C9B-492F-9EB2-0AAC95823A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4" y="330201"/>
            <a:ext cx="2555875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Afbeelding 3">
            <a:extLst>
              <a:ext uri="{FF2B5EF4-FFF2-40B4-BE49-F238E27FC236}">
                <a16:creationId xmlns:a16="http://schemas.microsoft.com/office/drawing/2014/main" id="{08AD22CF-237A-4C8F-AAD3-DEDB174706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4938"/>
            <a:ext cx="9144000" cy="513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031287" y="773042"/>
            <a:ext cx="574158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000" b="1" dirty="0"/>
              <a:t>Lesprogramma dit blok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E5E9AAC-8AFC-4CA9-B89F-13D11A0216BE}"/>
              </a:ext>
            </a:extLst>
          </p:cNvPr>
          <p:cNvSpPr txBox="1"/>
          <p:nvPr/>
        </p:nvSpPr>
        <p:spPr>
          <a:xfrm>
            <a:off x="936398" y="2009023"/>
            <a:ext cx="69623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1: Bespreking toets en huidmondjes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2: Fotosynthese 1 / open dag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3: Fotosynthese 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4: Fotosynthese 3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5: Fotosynthese 4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Vakantie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6: Verdeling assimilaten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Les 7: Herhaling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1E201F"/>
                </a:solidFill>
              </a:rPr>
              <a:t>Toets</a:t>
            </a:r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7090F0AB-3877-490C-9DB3-C9E28FC060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0394" y="4725144"/>
            <a:ext cx="284797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06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152650" y="900114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Wat doen we vandaag?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9EE860EB-E080-552C-FE66-3349056A29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/>
            <a:r>
              <a:rPr lang="nl-NL" dirty="0"/>
              <a:t>Herhaling</a:t>
            </a:r>
          </a:p>
          <a:p>
            <a:pPr marL="342900" indent="-342900"/>
            <a:r>
              <a:rPr lang="nl-NL" dirty="0"/>
              <a:t>Fotosynthese</a:t>
            </a:r>
          </a:p>
          <a:p>
            <a:pPr marL="342900" indent="-342900"/>
            <a:r>
              <a:rPr lang="nl-NL" dirty="0"/>
              <a:t>Autotroof</a:t>
            </a:r>
          </a:p>
          <a:p>
            <a:pPr marL="342900" indent="-342900"/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25429387-A8AF-8F44-D4EF-7FE6B9936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2114" y="3690257"/>
            <a:ext cx="4394480" cy="292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3374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56889DA-41A2-4552-A79A-4F80576CFD40}"/>
              </a:ext>
            </a:extLst>
          </p:cNvPr>
          <p:cNvSpPr txBox="1"/>
          <p:nvPr/>
        </p:nvSpPr>
        <p:spPr>
          <a:xfrm>
            <a:off x="1148317" y="531628"/>
            <a:ext cx="7655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/>
              <a:t>Wat weten we nog van verleden week?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99D90AE0-95A5-4983-B940-404960687EF2}"/>
              </a:ext>
            </a:extLst>
          </p:cNvPr>
          <p:cNvSpPr txBox="1"/>
          <p:nvPr/>
        </p:nvSpPr>
        <p:spPr>
          <a:xfrm>
            <a:off x="1019051" y="1607850"/>
            <a:ext cx="8676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2B9C1E7C-F385-BECD-CF65-DD249B5C4E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742" y="1257918"/>
            <a:ext cx="9829801" cy="5240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639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Fotosynthese</a:t>
            </a:r>
            <a:endParaRPr lang="nl-NL" altLang="nl-NL" b="1" dirty="0"/>
          </a:p>
        </p:txBody>
      </p:sp>
      <p:pic>
        <p:nvPicPr>
          <p:cNvPr id="2" name="Onlinemedia 1">
            <a:hlinkClick r:id="" action="ppaction://media"/>
            <a:extLst>
              <a:ext uri="{FF2B5EF4-FFF2-40B4-BE49-F238E27FC236}">
                <a16:creationId xmlns:a16="http://schemas.microsoft.com/office/drawing/2014/main" id="{2DABD44B-FDA2-461F-8B0E-9B4B0441B5D3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034745" y="1392572"/>
            <a:ext cx="8485930" cy="477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732154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Enkele begrippen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6796693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Synthese = 	samenvoegen van ongelijke stoffen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Assimilatie = 	opbouw van enkelvoudig naar 		meervoudig → energie voor nodig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19EBEB52-808E-446C-8C9F-D8CD99ADA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2937" y="1312648"/>
            <a:ext cx="2389839" cy="1420491"/>
          </a:xfrm>
          <a:prstGeom prst="rect">
            <a:avLst/>
          </a:prstGeom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25A43100-B595-4503-8109-6ECA49C211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7569" y="4280006"/>
            <a:ext cx="3029081" cy="2077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351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pPr eaLnBrk="1" hangingPunct="1"/>
            <a:r>
              <a:rPr lang="nl-NL" altLang="nl-NL" b="1" dirty="0"/>
              <a:t>Fotosynthese</a:t>
            </a:r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8115110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Een goed begrip van de fotosynthese is essentieel voor iedereen die met planten omgaat!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Het is namelijk de basis van alle productie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Als hier iets mis gaat, verlopen andere processen in de plant ook niet optimaal!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66870C4-8FC5-4099-B650-79F8C8251D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438" y="1393324"/>
            <a:ext cx="6464632" cy="1035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4446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80899F95-2E30-4511-922B-B88C19CF0D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79224" y="592001"/>
            <a:ext cx="7886700" cy="996950"/>
          </a:xfrm>
        </p:spPr>
        <p:txBody>
          <a:bodyPr/>
          <a:lstStyle/>
          <a:p>
            <a:r>
              <a:rPr lang="nl-NL" altLang="nl-NL" dirty="0"/>
              <a:t>Fotosynthese</a:t>
            </a:r>
            <a:endParaRPr lang="nl-NL" altLang="nl-NL" b="1" dirty="0"/>
          </a:p>
        </p:txBody>
      </p:sp>
      <p:sp>
        <p:nvSpPr>
          <p:cNvPr id="7171" name="Tijdelijke aanduiding voor inhoud 2">
            <a:extLst>
              <a:ext uri="{FF2B5EF4-FFF2-40B4-BE49-F238E27FC236}">
                <a16:creationId xmlns:a16="http://schemas.microsoft.com/office/drawing/2014/main" id="{E224BC8B-2913-4038-A10D-36A485D9D17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079224" y="1910876"/>
            <a:ext cx="7695660" cy="4738260"/>
          </a:xfrm>
        </p:spPr>
        <p:txBody>
          <a:bodyPr>
            <a:normAutofit/>
          </a:bodyPr>
          <a:lstStyle/>
          <a:p>
            <a:pPr indent="0">
              <a:buNone/>
              <a:defRPr/>
            </a:pPr>
            <a:r>
              <a:rPr lang="nl-NL" dirty="0"/>
              <a:t>Planten kunnen iets wat geen enkel levend wezen kan: </a:t>
            </a:r>
          </a:p>
          <a:p>
            <a:pPr indent="0">
              <a:buNone/>
              <a:defRPr/>
            </a:pPr>
            <a:r>
              <a:rPr lang="nl-NL" dirty="0"/>
              <a:t>Ze maken hun eigen voedsel!</a:t>
            </a:r>
          </a:p>
          <a:p>
            <a:pPr indent="0">
              <a:buNone/>
              <a:defRPr/>
            </a:pPr>
            <a:r>
              <a:rPr lang="nl-NL" dirty="0"/>
              <a:t>Dit heet </a:t>
            </a:r>
            <a:r>
              <a:rPr lang="nl-NL" b="1" dirty="0"/>
              <a:t>autotroof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Autotrofe organismen zijn in staat om zichzelf van energie te voorzien en kunnen energie maken uit: water, CO2 en licht. 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r>
              <a:rPr lang="nl-NL" dirty="0"/>
              <a:t>Hierdoor zijn ze onafhankelijk van andere organismen voor hun bestaan</a:t>
            </a:r>
          </a:p>
          <a:p>
            <a:pPr indent="0">
              <a:buNone/>
              <a:defRPr/>
            </a:pPr>
            <a:endParaRPr lang="nl-NL" dirty="0"/>
          </a:p>
          <a:p>
            <a:pPr indent="0">
              <a:buNone/>
              <a:defRPr/>
            </a:pPr>
            <a:endParaRPr lang="nl-NL" dirty="0"/>
          </a:p>
        </p:txBody>
      </p:sp>
      <p:pic>
        <p:nvPicPr>
          <p:cNvPr id="2" name="Afbeelding 1">
            <a:extLst>
              <a:ext uri="{FF2B5EF4-FFF2-40B4-BE49-F238E27FC236}">
                <a16:creationId xmlns:a16="http://schemas.microsoft.com/office/drawing/2014/main" id="{4B3AEDCF-4A9E-4ACD-95BB-77347FDC56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66548" y="123383"/>
            <a:ext cx="2845423" cy="280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18564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289ACBD9-B65D-4D7B-8071-B2DBE1A5FCCC}" vid="{1C56739D-5687-4AE6-9ABE-B211D9D18700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D3699BCA81B46AD60454B87AB9121" ma:contentTypeVersion="14" ma:contentTypeDescription="Een nieuw document maken." ma:contentTypeScope="" ma:versionID="0a34a757d3835aa962b5ea0e60445053">
  <xsd:schema xmlns:xsd="http://www.w3.org/2001/XMLSchema" xmlns:xs="http://www.w3.org/2001/XMLSchema" xmlns:p="http://schemas.microsoft.com/office/2006/metadata/properties" xmlns:ns3="88fa185b-b6f4-4426-890a-edc6532e8d4f" xmlns:ns4="521c7c86-cc27-4cef-8605-4ebb03422227" targetNamespace="http://schemas.microsoft.com/office/2006/metadata/properties" ma:root="true" ma:fieldsID="386822e88eac53b09937f43d73668aaf" ns3:_="" ns4:_="">
    <xsd:import namespace="88fa185b-b6f4-4426-890a-edc6532e8d4f"/>
    <xsd:import namespace="521c7c86-cc27-4cef-8605-4ebb0342222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fa185b-b6f4-4426-890a-edc6532e8d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1c7c86-cc27-4cef-8605-4ebb0342222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411434F-F084-4432-98AC-FC021F046F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CCA19EB-BADE-474A-91BD-35E5F319F469}">
  <ds:schemaRefs>
    <ds:schemaRef ds:uri="http://purl.org/dc/elements/1.1/"/>
    <ds:schemaRef ds:uri="http://schemas.microsoft.com/office/2006/metadata/properties"/>
    <ds:schemaRef ds:uri="88fa185b-b6f4-4426-890a-edc6532e8d4f"/>
    <ds:schemaRef ds:uri="521c7c86-cc27-4cef-8605-4ebb03422227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692FF59-610F-42AF-BAD8-C269284BDEE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8fa185b-b6f4-4426-890a-edc6532e8d4f"/>
    <ds:schemaRef ds:uri="521c7c86-cc27-4cef-8605-4ebb0342222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779</TotalTime>
  <Words>574</Words>
  <Application>Microsoft Office PowerPoint</Application>
  <PresentationFormat>Breedbeeld</PresentationFormat>
  <Paragraphs>81</Paragraphs>
  <Slides>16</Slides>
  <Notes>11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Poppins</vt:lpstr>
      <vt:lpstr>Kantoorthema</vt:lpstr>
      <vt:lpstr>PowerPoint-presentatie</vt:lpstr>
      <vt:lpstr>Aftrap</vt:lpstr>
      <vt:lpstr>PowerPoint-presentatie</vt:lpstr>
      <vt:lpstr>Wat doen we vandaag?</vt:lpstr>
      <vt:lpstr>PowerPoint-presentatie</vt:lpstr>
      <vt:lpstr>Fotosynthese</vt:lpstr>
      <vt:lpstr>Enkele begrippen</vt:lpstr>
      <vt:lpstr>Fotosynthese</vt:lpstr>
      <vt:lpstr>Fotosynthese</vt:lpstr>
      <vt:lpstr>Fotosynthese</vt:lpstr>
      <vt:lpstr>Fotosynthese</vt:lpstr>
      <vt:lpstr>fotoautotroof</vt:lpstr>
      <vt:lpstr>fotoautotroof</vt:lpstr>
      <vt:lpstr>Opdracht les 2   niveau 2,3 en 4</vt:lpstr>
      <vt:lpstr>Opdracht les 2 niveau 3 en 4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Gé Verbeek</dc:creator>
  <cp:lastModifiedBy>Gé Verbeek</cp:lastModifiedBy>
  <cp:revision>100</cp:revision>
  <dcterms:created xsi:type="dcterms:W3CDTF">2020-11-10T08:38:03Z</dcterms:created>
  <dcterms:modified xsi:type="dcterms:W3CDTF">2025-01-22T19:12:07Z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0x010100CF1D3699BCA81B46AD60454B87AB9121</vt:lpwstr>
  </property>
</Properties>
</file>