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36"/>
  </p:notesMasterIdLst>
  <p:handoutMasterIdLst>
    <p:handoutMasterId r:id="rId37"/>
  </p:handoutMasterIdLst>
  <p:sldIdLst>
    <p:sldId id="256" r:id="rId5"/>
    <p:sldId id="274" r:id="rId6"/>
    <p:sldId id="350" r:id="rId7"/>
    <p:sldId id="441" r:id="rId8"/>
    <p:sldId id="302" r:id="rId9"/>
    <p:sldId id="420" r:id="rId10"/>
    <p:sldId id="444" r:id="rId11"/>
    <p:sldId id="442" r:id="rId12"/>
    <p:sldId id="443" r:id="rId13"/>
    <p:sldId id="445" r:id="rId14"/>
    <p:sldId id="446" r:id="rId15"/>
    <p:sldId id="447" r:id="rId16"/>
    <p:sldId id="448" r:id="rId17"/>
    <p:sldId id="393" r:id="rId18"/>
    <p:sldId id="449" r:id="rId19"/>
    <p:sldId id="415" r:id="rId20"/>
    <p:sldId id="450" r:id="rId21"/>
    <p:sldId id="409" r:id="rId22"/>
    <p:sldId id="418" r:id="rId23"/>
    <p:sldId id="451" r:id="rId24"/>
    <p:sldId id="452" r:id="rId25"/>
    <p:sldId id="417" r:id="rId26"/>
    <p:sldId id="400" r:id="rId27"/>
    <p:sldId id="422" r:id="rId28"/>
    <p:sldId id="410" r:id="rId29"/>
    <p:sldId id="423" r:id="rId30"/>
    <p:sldId id="424" r:id="rId31"/>
    <p:sldId id="419" r:id="rId32"/>
    <p:sldId id="439" r:id="rId33"/>
    <p:sldId id="440" r:id="rId34"/>
    <p:sldId id="383" r:id="rId35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4DB0BA3-B5CD-4104-99A2-569DE2A5FA35}" v="199" dt="2025-01-29T18:13:26.95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734" autoAdjust="0"/>
    <p:restoredTop sz="94660"/>
  </p:normalViewPr>
  <p:slideViewPr>
    <p:cSldViewPr snapToGrid="0">
      <p:cViewPr varScale="1">
        <p:scale>
          <a:sx n="59" d="100"/>
          <a:sy n="59" d="100"/>
        </p:scale>
        <p:origin x="972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98" d="100"/>
          <a:sy n="98" d="100"/>
        </p:scale>
        <p:origin x="3516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viewProps" Target="viewProps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microsoft.com/office/2016/11/relationships/changesInfo" Target="changesInfos/changesInfo1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handoutMaster" Target="handoutMasters/handoutMaster1.xml"/><Relationship Id="rId40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microsoft.com/office/2015/10/relationships/revisionInfo" Target="revisionInfo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é Verbeek" userId="20d2065d-8055-4a68-a463-00777506795f" providerId="ADAL" clId="{F4DB0BA3-B5CD-4104-99A2-569DE2A5FA35}"/>
    <pc:docChg chg="undo custSel addSld delSld modSld sldOrd">
      <pc:chgData name="Gé Verbeek" userId="20d2065d-8055-4a68-a463-00777506795f" providerId="ADAL" clId="{F4DB0BA3-B5CD-4104-99A2-569DE2A5FA35}" dt="2025-01-31T07:56:27.273" v="556" actId="20577"/>
      <pc:docMkLst>
        <pc:docMk/>
      </pc:docMkLst>
      <pc:sldChg chg="addSp delSp modSp mod">
        <pc:chgData name="Gé Verbeek" userId="20d2065d-8055-4a68-a463-00777506795f" providerId="ADAL" clId="{F4DB0BA3-B5CD-4104-99A2-569DE2A5FA35}" dt="2025-01-29T18:40:53.799" v="553" actId="14100"/>
        <pc:sldMkLst>
          <pc:docMk/>
          <pc:sldMk cId="2363639458" sldId="302"/>
        </pc:sldMkLst>
        <pc:picChg chg="add mod">
          <ac:chgData name="Gé Verbeek" userId="20d2065d-8055-4a68-a463-00777506795f" providerId="ADAL" clId="{F4DB0BA3-B5CD-4104-99A2-569DE2A5FA35}" dt="2025-01-29T18:40:53.799" v="553" actId="14100"/>
          <ac:picMkLst>
            <pc:docMk/>
            <pc:sldMk cId="2363639458" sldId="302"/>
            <ac:picMk id="6" creationId="{08058C4B-FE70-3675-339D-561AAF415C7F}"/>
          </ac:picMkLst>
        </pc:picChg>
      </pc:sldChg>
      <pc:sldChg chg="modSp mod">
        <pc:chgData name="Gé Verbeek" userId="20d2065d-8055-4a68-a463-00777506795f" providerId="ADAL" clId="{F4DB0BA3-B5CD-4104-99A2-569DE2A5FA35}" dt="2025-01-31T07:56:27.273" v="556" actId="20577"/>
        <pc:sldMkLst>
          <pc:docMk/>
          <pc:sldMk cId="3985291533" sldId="350"/>
        </pc:sldMkLst>
        <pc:spChg chg="mod">
          <ac:chgData name="Gé Verbeek" userId="20d2065d-8055-4a68-a463-00777506795f" providerId="ADAL" clId="{F4DB0BA3-B5CD-4104-99A2-569DE2A5FA35}" dt="2025-01-31T07:56:27.273" v="556" actId="20577"/>
          <ac:spMkLst>
            <pc:docMk/>
            <pc:sldMk cId="3985291533" sldId="350"/>
            <ac:spMk id="4" creationId="{330B07F8-683C-4464-ADBA-6155E907C122}"/>
          </ac:spMkLst>
        </pc:spChg>
      </pc:sldChg>
      <pc:sldChg chg="del">
        <pc:chgData name="Gé Verbeek" userId="20d2065d-8055-4a68-a463-00777506795f" providerId="ADAL" clId="{F4DB0BA3-B5CD-4104-99A2-569DE2A5FA35}" dt="2025-01-29T07:38:15.385" v="0" actId="47"/>
        <pc:sldMkLst>
          <pc:docMk/>
          <pc:sldMk cId="3710185648" sldId="387"/>
        </pc:sldMkLst>
      </pc:sldChg>
      <pc:sldChg chg="del">
        <pc:chgData name="Gé Verbeek" userId="20d2065d-8055-4a68-a463-00777506795f" providerId="ADAL" clId="{F4DB0BA3-B5CD-4104-99A2-569DE2A5FA35}" dt="2025-01-29T07:52:31.846" v="60" actId="47"/>
        <pc:sldMkLst>
          <pc:docMk/>
          <pc:sldMk cId="2990189503" sldId="391"/>
        </pc:sldMkLst>
      </pc:sldChg>
      <pc:sldChg chg="del">
        <pc:chgData name="Gé Verbeek" userId="20d2065d-8055-4a68-a463-00777506795f" providerId="ADAL" clId="{F4DB0BA3-B5CD-4104-99A2-569DE2A5FA35}" dt="2025-01-29T08:25:06.537" v="287" actId="47"/>
        <pc:sldMkLst>
          <pc:docMk/>
          <pc:sldMk cId="1483295999" sldId="392"/>
        </pc:sldMkLst>
      </pc:sldChg>
      <pc:sldChg chg="addSp delSp modSp mod modAnim">
        <pc:chgData name="Gé Verbeek" userId="20d2065d-8055-4a68-a463-00777506795f" providerId="ADAL" clId="{F4DB0BA3-B5CD-4104-99A2-569DE2A5FA35}" dt="2025-01-29T18:08:23.214" v="467" actId="1076"/>
        <pc:sldMkLst>
          <pc:docMk/>
          <pc:sldMk cId="3105034433" sldId="393"/>
        </pc:sldMkLst>
        <pc:spChg chg="mod">
          <ac:chgData name="Gé Verbeek" userId="20d2065d-8055-4a68-a463-00777506795f" providerId="ADAL" clId="{F4DB0BA3-B5CD-4104-99A2-569DE2A5FA35}" dt="2025-01-29T18:06:44.212" v="450" actId="14100"/>
          <ac:spMkLst>
            <pc:docMk/>
            <pc:sldMk cId="3105034433" sldId="393"/>
            <ac:spMk id="7171" creationId="{E224BC8B-2913-4038-A10D-36A485D9D174}"/>
          </ac:spMkLst>
        </pc:spChg>
        <pc:picChg chg="add mod">
          <ac:chgData name="Gé Verbeek" userId="20d2065d-8055-4a68-a463-00777506795f" providerId="ADAL" clId="{F4DB0BA3-B5CD-4104-99A2-569DE2A5FA35}" dt="2025-01-29T18:08:23.214" v="467" actId="1076"/>
          <ac:picMkLst>
            <pc:docMk/>
            <pc:sldMk cId="3105034433" sldId="393"/>
            <ac:picMk id="2050" creationId="{7270BD24-9AD6-05D3-9309-A26726664564}"/>
          </ac:picMkLst>
        </pc:picChg>
      </pc:sldChg>
      <pc:sldChg chg="del">
        <pc:chgData name="Gé Verbeek" userId="20d2065d-8055-4a68-a463-00777506795f" providerId="ADAL" clId="{F4DB0BA3-B5CD-4104-99A2-569DE2A5FA35}" dt="2025-01-29T08:06:39.306" v="208" actId="47"/>
        <pc:sldMkLst>
          <pc:docMk/>
          <pc:sldMk cId="1753698846" sldId="394"/>
        </pc:sldMkLst>
      </pc:sldChg>
      <pc:sldChg chg="del">
        <pc:chgData name="Gé Verbeek" userId="20d2065d-8055-4a68-a463-00777506795f" providerId="ADAL" clId="{F4DB0BA3-B5CD-4104-99A2-569DE2A5FA35}" dt="2025-01-29T08:23:11.542" v="285" actId="47"/>
        <pc:sldMkLst>
          <pc:docMk/>
          <pc:sldMk cId="3256699461" sldId="395"/>
        </pc:sldMkLst>
      </pc:sldChg>
      <pc:sldChg chg="del">
        <pc:chgData name="Gé Verbeek" userId="20d2065d-8055-4a68-a463-00777506795f" providerId="ADAL" clId="{F4DB0BA3-B5CD-4104-99A2-569DE2A5FA35}" dt="2025-01-29T08:29:14.472" v="299" actId="47"/>
        <pc:sldMkLst>
          <pc:docMk/>
          <pc:sldMk cId="2225114770" sldId="396"/>
        </pc:sldMkLst>
      </pc:sldChg>
      <pc:sldChg chg="del">
        <pc:chgData name="Gé Verbeek" userId="20d2065d-8055-4a68-a463-00777506795f" providerId="ADAL" clId="{F4DB0BA3-B5CD-4104-99A2-569DE2A5FA35}" dt="2025-01-29T08:31:41.540" v="318" actId="47"/>
        <pc:sldMkLst>
          <pc:docMk/>
          <pc:sldMk cId="3944922893" sldId="397"/>
        </pc:sldMkLst>
      </pc:sldChg>
      <pc:sldChg chg="del">
        <pc:chgData name="Gé Verbeek" userId="20d2065d-8055-4a68-a463-00777506795f" providerId="ADAL" clId="{F4DB0BA3-B5CD-4104-99A2-569DE2A5FA35}" dt="2025-01-29T08:31:43.621" v="319" actId="47"/>
        <pc:sldMkLst>
          <pc:docMk/>
          <pc:sldMk cId="662202770" sldId="398"/>
        </pc:sldMkLst>
      </pc:sldChg>
      <pc:sldChg chg="del">
        <pc:chgData name="Gé Verbeek" userId="20d2065d-8055-4a68-a463-00777506795f" providerId="ADAL" clId="{F4DB0BA3-B5CD-4104-99A2-569DE2A5FA35}" dt="2025-01-29T07:38:15.385" v="0" actId="47"/>
        <pc:sldMkLst>
          <pc:docMk/>
          <pc:sldMk cId="1845732154" sldId="402"/>
        </pc:sldMkLst>
      </pc:sldChg>
      <pc:sldChg chg="del">
        <pc:chgData name="Gé Verbeek" userId="20d2065d-8055-4a68-a463-00777506795f" providerId="ADAL" clId="{F4DB0BA3-B5CD-4104-99A2-569DE2A5FA35}" dt="2025-01-29T07:38:15.385" v="0" actId="47"/>
        <pc:sldMkLst>
          <pc:docMk/>
          <pc:sldMk cId="3784580886" sldId="403"/>
        </pc:sldMkLst>
      </pc:sldChg>
      <pc:sldChg chg="del">
        <pc:chgData name="Gé Verbeek" userId="20d2065d-8055-4a68-a463-00777506795f" providerId="ADAL" clId="{F4DB0BA3-B5CD-4104-99A2-569DE2A5FA35}" dt="2025-01-29T07:38:15.385" v="0" actId="47"/>
        <pc:sldMkLst>
          <pc:docMk/>
          <pc:sldMk cId="3228692482" sldId="404"/>
        </pc:sldMkLst>
      </pc:sldChg>
      <pc:sldChg chg="del">
        <pc:chgData name="Gé Verbeek" userId="20d2065d-8055-4a68-a463-00777506795f" providerId="ADAL" clId="{F4DB0BA3-B5CD-4104-99A2-569DE2A5FA35}" dt="2025-01-29T07:38:15.385" v="0" actId="47"/>
        <pc:sldMkLst>
          <pc:docMk/>
          <pc:sldMk cId="2496975897" sldId="405"/>
        </pc:sldMkLst>
      </pc:sldChg>
      <pc:sldChg chg="del">
        <pc:chgData name="Gé Verbeek" userId="20d2065d-8055-4a68-a463-00777506795f" providerId="ADAL" clId="{F4DB0BA3-B5CD-4104-99A2-569DE2A5FA35}" dt="2025-01-29T07:38:15.385" v="0" actId="47"/>
        <pc:sldMkLst>
          <pc:docMk/>
          <pc:sldMk cId="3472643233" sldId="406"/>
        </pc:sldMkLst>
      </pc:sldChg>
      <pc:sldChg chg="modSp del modAnim">
        <pc:chgData name="Gé Verbeek" userId="20d2065d-8055-4a68-a463-00777506795f" providerId="ADAL" clId="{F4DB0BA3-B5CD-4104-99A2-569DE2A5FA35}" dt="2025-01-29T07:55:04.047" v="68" actId="47"/>
        <pc:sldMkLst>
          <pc:docMk/>
          <pc:sldMk cId="2992952747" sldId="407"/>
        </pc:sldMkLst>
      </pc:sldChg>
      <pc:sldChg chg="del">
        <pc:chgData name="Gé Verbeek" userId="20d2065d-8055-4a68-a463-00777506795f" providerId="ADAL" clId="{F4DB0BA3-B5CD-4104-99A2-569DE2A5FA35}" dt="2025-01-29T08:25:09.226" v="288" actId="47"/>
        <pc:sldMkLst>
          <pc:docMk/>
          <pc:sldMk cId="3936306695" sldId="408"/>
        </pc:sldMkLst>
      </pc:sldChg>
      <pc:sldChg chg="modSp mod">
        <pc:chgData name="Gé Verbeek" userId="20d2065d-8055-4a68-a463-00777506795f" providerId="ADAL" clId="{F4DB0BA3-B5CD-4104-99A2-569DE2A5FA35}" dt="2025-01-29T18:11:44.760" v="486" actId="14100"/>
        <pc:sldMkLst>
          <pc:docMk/>
          <pc:sldMk cId="1657656883" sldId="409"/>
        </pc:sldMkLst>
        <pc:picChg chg="mod">
          <ac:chgData name="Gé Verbeek" userId="20d2065d-8055-4a68-a463-00777506795f" providerId="ADAL" clId="{F4DB0BA3-B5CD-4104-99A2-569DE2A5FA35}" dt="2025-01-29T18:11:44.760" v="486" actId="14100"/>
          <ac:picMkLst>
            <pc:docMk/>
            <pc:sldMk cId="1657656883" sldId="409"/>
            <ac:picMk id="2" creationId="{F2427DE3-EA3E-4F0B-9F2F-E068BB5F6CCD}"/>
          </ac:picMkLst>
        </pc:picChg>
      </pc:sldChg>
      <pc:sldChg chg="modAnim">
        <pc:chgData name="Gé Verbeek" userId="20d2065d-8055-4a68-a463-00777506795f" providerId="ADAL" clId="{F4DB0BA3-B5CD-4104-99A2-569DE2A5FA35}" dt="2025-01-29T18:13:26.951" v="492"/>
        <pc:sldMkLst>
          <pc:docMk/>
          <pc:sldMk cId="318108190" sldId="410"/>
        </pc:sldMkLst>
      </pc:sldChg>
      <pc:sldChg chg="del">
        <pc:chgData name="Gé Verbeek" userId="20d2065d-8055-4a68-a463-00777506795f" providerId="ADAL" clId="{F4DB0BA3-B5CD-4104-99A2-569DE2A5FA35}" dt="2025-01-29T08:06:34.877" v="207" actId="47"/>
        <pc:sldMkLst>
          <pc:docMk/>
          <pc:sldMk cId="1487675300" sldId="412"/>
        </pc:sldMkLst>
      </pc:sldChg>
      <pc:sldChg chg="del">
        <pc:chgData name="Gé Verbeek" userId="20d2065d-8055-4a68-a463-00777506795f" providerId="ADAL" clId="{F4DB0BA3-B5CD-4104-99A2-569DE2A5FA35}" dt="2025-01-29T08:25:01.488" v="286" actId="47"/>
        <pc:sldMkLst>
          <pc:docMk/>
          <pc:sldMk cId="3477043799" sldId="414"/>
        </pc:sldMkLst>
      </pc:sldChg>
      <pc:sldChg chg="addSp modSp mod">
        <pc:chgData name="Gé Verbeek" userId="20d2065d-8055-4a68-a463-00777506795f" providerId="ADAL" clId="{F4DB0BA3-B5CD-4104-99A2-569DE2A5FA35}" dt="2025-01-29T18:09:44.702" v="477" actId="1076"/>
        <pc:sldMkLst>
          <pc:docMk/>
          <pc:sldMk cId="2048435833" sldId="415"/>
        </pc:sldMkLst>
        <pc:picChg chg="add mod">
          <ac:chgData name="Gé Verbeek" userId="20d2065d-8055-4a68-a463-00777506795f" providerId="ADAL" clId="{F4DB0BA3-B5CD-4104-99A2-569DE2A5FA35}" dt="2025-01-29T18:09:42.404" v="476" actId="1076"/>
          <ac:picMkLst>
            <pc:docMk/>
            <pc:sldMk cId="2048435833" sldId="415"/>
            <ac:picMk id="2" creationId="{8CF10DA0-01F0-E016-D488-555A4CFCBD15}"/>
          </ac:picMkLst>
        </pc:picChg>
        <pc:picChg chg="mod">
          <ac:chgData name="Gé Verbeek" userId="20d2065d-8055-4a68-a463-00777506795f" providerId="ADAL" clId="{F4DB0BA3-B5CD-4104-99A2-569DE2A5FA35}" dt="2025-01-29T18:09:44.702" v="477" actId="1076"/>
          <ac:picMkLst>
            <pc:docMk/>
            <pc:sldMk cId="2048435833" sldId="415"/>
            <ac:picMk id="3" creationId="{58098F7E-F68D-45F8-885E-2EBEFE648BAB}"/>
          </ac:picMkLst>
        </pc:picChg>
      </pc:sldChg>
      <pc:sldChg chg="ord">
        <pc:chgData name="Gé Verbeek" userId="20d2065d-8055-4a68-a463-00777506795f" providerId="ADAL" clId="{F4DB0BA3-B5CD-4104-99A2-569DE2A5FA35}" dt="2025-01-29T17:57:35.344" v="404"/>
        <pc:sldMkLst>
          <pc:docMk/>
          <pc:sldMk cId="1247388300" sldId="419"/>
        </pc:sldMkLst>
      </pc:sldChg>
      <pc:sldChg chg="modSp mod">
        <pc:chgData name="Gé Verbeek" userId="20d2065d-8055-4a68-a463-00777506795f" providerId="ADAL" clId="{F4DB0BA3-B5CD-4104-99A2-569DE2A5FA35}" dt="2025-01-29T18:13:41.407" v="493" actId="14100"/>
        <pc:sldMkLst>
          <pc:docMk/>
          <pc:sldMk cId="2238131947" sldId="424"/>
        </pc:sldMkLst>
        <pc:spChg chg="mod">
          <ac:chgData name="Gé Verbeek" userId="20d2065d-8055-4a68-a463-00777506795f" providerId="ADAL" clId="{F4DB0BA3-B5CD-4104-99A2-569DE2A5FA35}" dt="2025-01-29T18:13:41.407" v="493" actId="14100"/>
          <ac:spMkLst>
            <pc:docMk/>
            <pc:sldMk cId="2238131947" sldId="424"/>
            <ac:spMk id="7171" creationId="{E224BC8B-2913-4038-A10D-36A485D9D174}"/>
          </ac:spMkLst>
        </pc:spChg>
      </pc:sldChg>
      <pc:sldChg chg="del">
        <pc:chgData name="Gé Verbeek" userId="20d2065d-8055-4a68-a463-00777506795f" providerId="ADAL" clId="{F4DB0BA3-B5CD-4104-99A2-569DE2A5FA35}" dt="2025-01-29T07:38:15.385" v="0" actId="47"/>
        <pc:sldMkLst>
          <pc:docMk/>
          <pc:sldMk cId="175383516" sldId="425"/>
        </pc:sldMkLst>
      </pc:sldChg>
      <pc:sldChg chg="del">
        <pc:chgData name="Gé Verbeek" userId="20d2065d-8055-4a68-a463-00777506795f" providerId="ADAL" clId="{F4DB0BA3-B5CD-4104-99A2-569DE2A5FA35}" dt="2025-01-29T08:32:44.517" v="320" actId="47"/>
        <pc:sldMkLst>
          <pc:docMk/>
          <pc:sldMk cId="2944764759" sldId="436"/>
        </pc:sldMkLst>
      </pc:sldChg>
      <pc:sldChg chg="del">
        <pc:chgData name="Gé Verbeek" userId="20d2065d-8055-4a68-a463-00777506795f" providerId="ADAL" clId="{F4DB0BA3-B5CD-4104-99A2-569DE2A5FA35}" dt="2025-01-29T07:38:15.385" v="0" actId="47"/>
        <pc:sldMkLst>
          <pc:docMk/>
          <pc:sldMk cId="1873444609" sldId="437"/>
        </pc:sldMkLst>
      </pc:sldChg>
      <pc:sldChg chg="del">
        <pc:chgData name="Gé Verbeek" userId="20d2065d-8055-4a68-a463-00777506795f" providerId="ADAL" clId="{F4DB0BA3-B5CD-4104-99A2-569DE2A5FA35}" dt="2025-01-29T07:38:15.385" v="0" actId="47"/>
        <pc:sldMkLst>
          <pc:docMk/>
          <pc:sldMk cId="3141783860" sldId="438"/>
        </pc:sldMkLst>
      </pc:sldChg>
      <pc:sldChg chg="addSp modSp mod">
        <pc:chgData name="Gé Verbeek" userId="20d2065d-8055-4a68-a463-00777506795f" providerId="ADAL" clId="{F4DB0BA3-B5CD-4104-99A2-569DE2A5FA35}" dt="2025-01-29T08:40:37.062" v="387" actId="20577"/>
        <pc:sldMkLst>
          <pc:docMk/>
          <pc:sldMk cId="4011808597" sldId="439"/>
        </pc:sldMkLst>
        <pc:spChg chg="mod">
          <ac:chgData name="Gé Verbeek" userId="20d2065d-8055-4a68-a463-00777506795f" providerId="ADAL" clId="{F4DB0BA3-B5CD-4104-99A2-569DE2A5FA35}" dt="2025-01-29T08:40:37.062" v="387" actId="20577"/>
          <ac:spMkLst>
            <pc:docMk/>
            <pc:sldMk cId="4011808597" sldId="439"/>
            <ac:spMk id="2" creationId="{E1F63243-4CBF-4C92-A833-E353A87BA17E}"/>
          </ac:spMkLst>
        </pc:spChg>
        <pc:spChg chg="mod">
          <ac:chgData name="Gé Verbeek" userId="20d2065d-8055-4a68-a463-00777506795f" providerId="ADAL" clId="{F4DB0BA3-B5CD-4104-99A2-569DE2A5FA35}" dt="2025-01-29T08:40:25.519" v="370" actId="6549"/>
          <ac:spMkLst>
            <pc:docMk/>
            <pc:sldMk cId="4011808597" sldId="439"/>
            <ac:spMk id="3" creationId="{CA937494-8D5D-4F29-BF63-61FFCDBDFA82}"/>
          </ac:spMkLst>
        </pc:spChg>
      </pc:sldChg>
      <pc:sldChg chg="addSp delSp modSp mod">
        <pc:chgData name="Gé Verbeek" userId="20d2065d-8055-4a68-a463-00777506795f" providerId="ADAL" clId="{F4DB0BA3-B5CD-4104-99A2-569DE2A5FA35}" dt="2025-01-29T08:45:30.378" v="402"/>
        <pc:sldMkLst>
          <pc:docMk/>
          <pc:sldMk cId="1671499291" sldId="440"/>
        </pc:sldMkLst>
        <pc:spChg chg="mod">
          <ac:chgData name="Gé Verbeek" userId="20d2065d-8055-4a68-a463-00777506795f" providerId="ADAL" clId="{F4DB0BA3-B5CD-4104-99A2-569DE2A5FA35}" dt="2025-01-29T08:33:50.605" v="321" actId="20577"/>
          <ac:spMkLst>
            <pc:docMk/>
            <pc:sldMk cId="1671499291" sldId="440"/>
            <ac:spMk id="2" creationId="{E1F63243-4CBF-4C92-A833-E353A87BA17E}"/>
          </ac:spMkLst>
        </pc:spChg>
        <pc:spChg chg="add mod">
          <ac:chgData name="Gé Verbeek" userId="20d2065d-8055-4a68-a463-00777506795f" providerId="ADAL" clId="{F4DB0BA3-B5CD-4104-99A2-569DE2A5FA35}" dt="2025-01-29T08:45:30.378" v="402"/>
          <ac:spMkLst>
            <pc:docMk/>
            <pc:sldMk cId="1671499291" sldId="440"/>
            <ac:spMk id="6" creationId="{D078C954-C388-B221-F4E7-2BBA618C07DA}"/>
          </ac:spMkLst>
        </pc:spChg>
      </pc:sldChg>
      <pc:sldChg chg="modSp mod">
        <pc:chgData name="Gé Verbeek" userId="20d2065d-8055-4a68-a463-00777506795f" providerId="ADAL" clId="{F4DB0BA3-B5CD-4104-99A2-569DE2A5FA35}" dt="2025-01-29T18:15:03.328" v="544" actId="20577"/>
        <pc:sldMkLst>
          <pc:docMk/>
          <pc:sldMk cId="125313374" sldId="441"/>
        </pc:sldMkLst>
        <pc:spChg chg="mod">
          <ac:chgData name="Gé Verbeek" userId="20d2065d-8055-4a68-a463-00777506795f" providerId="ADAL" clId="{F4DB0BA3-B5CD-4104-99A2-569DE2A5FA35}" dt="2025-01-29T18:15:03.328" v="544" actId="20577"/>
          <ac:spMkLst>
            <pc:docMk/>
            <pc:sldMk cId="125313374" sldId="441"/>
            <ac:spMk id="5" creationId="{9EE860EB-E080-552C-FE66-3349056A2912}"/>
          </ac:spMkLst>
        </pc:spChg>
      </pc:sldChg>
      <pc:sldChg chg="delSp modSp add mod modAnim">
        <pc:chgData name="Gé Verbeek" userId="20d2065d-8055-4a68-a463-00777506795f" providerId="ADAL" clId="{F4DB0BA3-B5CD-4104-99A2-569DE2A5FA35}" dt="2025-01-29T18:00:20.338" v="416"/>
        <pc:sldMkLst>
          <pc:docMk/>
          <pc:sldMk cId="2225741710" sldId="442"/>
        </pc:sldMkLst>
        <pc:spChg chg="mod">
          <ac:chgData name="Gé Verbeek" userId="20d2065d-8055-4a68-a463-00777506795f" providerId="ADAL" clId="{F4DB0BA3-B5CD-4104-99A2-569DE2A5FA35}" dt="2025-01-29T07:49:51.485" v="45" actId="6549"/>
          <ac:spMkLst>
            <pc:docMk/>
            <pc:sldMk cId="2225741710" sldId="442"/>
            <ac:spMk id="7171" creationId="{45A7DACE-94AC-8BE0-7232-9C7AB9253C37}"/>
          </ac:spMkLst>
        </pc:spChg>
      </pc:sldChg>
      <pc:sldChg chg="modSp add mod modAnim">
        <pc:chgData name="Gé Verbeek" userId="20d2065d-8055-4a68-a463-00777506795f" providerId="ADAL" clId="{F4DB0BA3-B5CD-4104-99A2-569DE2A5FA35}" dt="2025-01-29T18:01:01.090" v="417"/>
        <pc:sldMkLst>
          <pc:docMk/>
          <pc:sldMk cId="53378176" sldId="443"/>
        </pc:sldMkLst>
        <pc:spChg chg="mod">
          <ac:chgData name="Gé Verbeek" userId="20d2065d-8055-4a68-a463-00777506795f" providerId="ADAL" clId="{F4DB0BA3-B5CD-4104-99A2-569DE2A5FA35}" dt="2025-01-29T07:55:54.961" v="137" actId="27636"/>
          <ac:spMkLst>
            <pc:docMk/>
            <pc:sldMk cId="53378176" sldId="443"/>
            <ac:spMk id="7171" creationId="{268811DF-AD3A-8910-DEA3-BFFF4B87E39E}"/>
          </ac:spMkLst>
        </pc:spChg>
      </pc:sldChg>
      <pc:sldChg chg="addSp delSp modSp add mod ord modAnim">
        <pc:chgData name="Gé Verbeek" userId="20d2065d-8055-4a68-a463-00777506795f" providerId="ADAL" clId="{F4DB0BA3-B5CD-4104-99A2-569DE2A5FA35}" dt="2025-01-29T18:00:06.712" v="414" actId="1076"/>
        <pc:sldMkLst>
          <pc:docMk/>
          <pc:sldMk cId="1857985941" sldId="444"/>
        </pc:sldMkLst>
        <pc:spChg chg="mod">
          <ac:chgData name="Gé Verbeek" userId="20d2065d-8055-4a68-a463-00777506795f" providerId="ADAL" clId="{F4DB0BA3-B5CD-4104-99A2-569DE2A5FA35}" dt="2025-01-29T17:59:11.550" v="407" actId="1076"/>
          <ac:spMkLst>
            <pc:docMk/>
            <pc:sldMk cId="1857985941" sldId="444"/>
            <ac:spMk id="7171" creationId="{09E937B2-A2CE-5740-B25A-86CBF9B75BAF}"/>
          </ac:spMkLst>
        </pc:spChg>
        <pc:picChg chg="mod">
          <ac:chgData name="Gé Verbeek" userId="20d2065d-8055-4a68-a463-00777506795f" providerId="ADAL" clId="{F4DB0BA3-B5CD-4104-99A2-569DE2A5FA35}" dt="2025-01-29T18:00:06.712" v="414" actId="1076"/>
          <ac:picMkLst>
            <pc:docMk/>
            <pc:sldMk cId="1857985941" sldId="444"/>
            <ac:picMk id="2" creationId="{CF222CEC-ECB4-11CD-82D5-4DC1EC9C5473}"/>
          </ac:picMkLst>
        </pc:picChg>
        <pc:picChg chg="add mod">
          <ac:chgData name="Gé Verbeek" userId="20d2065d-8055-4a68-a463-00777506795f" providerId="ADAL" clId="{F4DB0BA3-B5CD-4104-99A2-569DE2A5FA35}" dt="2025-01-29T17:59:23.857" v="410" actId="1076"/>
          <ac:picMkLst>
            <pc:docMk/>
            <pc:sldMk cId="1857985941" sldId="444"/>
            <ac:picMk id="4" creationId="{0DD65759-7258-41AB-A5F3-CDA717A62BA9}"/>
          </ac:picMkLst>
        </pc:picChg>
        <pc:picChg chg="add mod">
          <ac:chgData name="Gé Verbeek" userId="20d2065d-8055-4a68-a463-00777506795f" providerId="ADAL" clId="{F4DB0BA3-B5CD-4104-99A2-569DE2A5FA35}" dt="2025-01-29T18:00:00.129" v="413" actId="14100"/>
          <ac:picMkLst>
            <pc:docMk/>
            <pc:sldMk cId="1857985941" sldId="444"/>
            <ac:picMk id="5" creationId="{BDCCA64F-A64C-7992-97F6-E100F218CCFA}"/>
          </ac:picMkLst>
        </pc:picChg>
      </pc:sldChg>
      <pc:sldChg chg="modSp add mod ord modAnim">
        <pc:chgData name="Gé Verbeek" userId="20d2065d-8055-4a68-a463-00777506795f" providerId="ADAL" clId="{F4DB0BA3-B5CD-4104-99A2-569DE2A5FA35}" dt="2025-01-29T18:01:46.123" v="420"/>
        <pc:sldMkLst>
          <pc:docMk/>
          <pc:sldMk cId="3308625212" sldId="445"/>
        </pc:sldMkLst>
        <pc:spChg chg="mod">
          <ac:chgData name="Gé Verbeek" userId="20d2065d-8055-4a68-a463-00777506795f" providerId="ADAL" clId="{F4DB0BA3-B5CD-4104-99A2-569DE2A5FA35}" dt="2025-01-29T07:59:21.551" v="171" actId="20577"/>
          <ac:spMkLst>
            <pc:docMk/>
            <pc:sldMk cId="3308625212" sldId="445"/>
            <ac:spMk id="5122" creationId="{1778C960-2F1C-5B5B-7892-6AFAC386735A}"/>
          </ac:spMkLst>
        </pc:spChg>
        <pc:spChg chg="mod">
          <ac:chgData name="Gé Verbeek" userId="20d2065d-8055-4a68-a463-00777506795f" providerId="ADAL" clId="{F4DB0BA3-B5CD-4104-99A2-569DE2A5FA35}" dt="2025-01-29T08:00:24.502" v="176" actId="20577"/>
          <ac:spMkLst>
            <pc:docMk/>
            <pc:sldMk cId="3308625212" sldId="445"/>
            <ac:spMk id="7171" creationId="{A12C7AF8-62C0-5896-C794-9FFBC0089C1F}"/>
          </ac:spMkLst>
        </pc:spChg>
      </pc:sldChg>
      <pc:sldChg chg="addSp modSp add mod modAnim">
        <pc:chgData name="Gé Verbeek" userId="20d2065d-8055-4a68-a463-00777506795f" providerId="ADAL" clId="{F4DB0BA3-B5CD-4104-99A2-569DE2A5FA35}" dt="2025-01-29T18:03:33.301" v="426" actId="14100"/>
        <pc:sldMkLst>
          <pc:docMk/>
          <pc:sldMk cId="3140098924" sldId="446"/>
        </pc:sldMkLst>
        <pc:spChg chg="mod">
          <ac:chgData name="Gé Verbeek" userId="20d2065d-8055-4a68-a463-00777506795f" providerId="ADAL" clId="{F4DB0BA3-B5CD-4104-99A2-569DE2A5FA35}" dt="2025-01-29T08:01:40.669" v="180" actId="20577"/>
          <ac:spMkLst>
            <pc:docMk/>
            <pc:sldMk cId="3140098924" sldId="446"/>
            <ac:spMk id="7171" creationId="{A47A2430-6226-85A0-24E2-BB45D79A70ED}"/>
          </ac:spMkLst>
        </pc:spChg>
        <pc:picChg chg="mod">
          <ac:chgData name="Gé Verbeek" userId="20d2065d-8055-4a68-a463-00777506795f" providerId="ADAL" clId="{F4DB0BA3-B5CD-4104-99A2-569DE2A5FA35}" dt="2025-01-29T18:03:33.301" v="426" actId="14100"/>
          <ac:picMkLst>
            <pc:docMk/>
            <pc:sldMk cId="3140098924" sldId="446"/>
            <ac:picMk id="2" creationId="{07B41D40-9CB6-8593-5477-6E15A6BBA47A}"/>
          </ac:picMkLst>
        </pc:picChg>
        <pc:picChg chg="add mod">
          <ac:chgData name="Gé Verbeek" userId="20d2065d-8055-4a68-a463-00777506795f" providerId="ADAL" clId="{F4DB0BA3-B5CD-4104-99A2-569DE2A5FA35}" dt="2025-01-29T18:03:28.555" v="424" actId="14100"/>
          <ac:picMkLst>
            <pc:docMk/>
            <pc:sldMk cId="3140098924" sldId="446"/>
            <ac:picMk id="4" creationId="{F9ED45DD-9C28-F9C4-4EC7-882B89217F20}"/>
          </ac:picMkLst>
        </pc:picChg>
      </pc:sldChg>
      <pc:sldChg chg="addSp delSp modSp add mod delAnim modAnim">
        <pc:chgData name="Gé Verbeek" userId="20d2065d-8055-4a68-a463-00777506795f" providerId="ADAL" clId="{F4DB0BA3-B5CD-4104-99A2-569DE2A5FA35}" dt="2025-01-29T18:05:16.871" v="439" actId="1076"/>
        <pc:sldMkLst>
          <pc:docMk/>
          <pc:sldMk cId="1405904017" sldId="447"/>
        </pc:sldMkLst>
        <pc:spChg chg="mod">
          <ac:chgData name="Gé Verbeek" userId="20d2065d-8055-4a68-a463-00777506795f" providerId="ADAL" clId="{F4DB0BA3-B5CD-4104-99A2-569DE2A5FA35}" dt="2025-01-29T08:03:41.776" v="189" actId="20577"/>
          <ac:spMkLst>
            <pc:docMk/>
            <pc:sldMk cId="1405904017" sldId="447"/>
            <ac:spMk id="7171" creationId="{A531E507-2547-97CE-A945-633A3B6A3464}"/>
          </ac:spMkLst>
        </pc:spChg>
        <pc:picChg chg="mod">
          <ac:chgData name="Gé Verbeek" userId="20d2065d-8055-4a68-a463-00777506795f" providerId="ADAL" clId="{F4DB0BA3-B5CD-4104-99A2-569DE2A5FA35}" dt="2025-01-29T18:05:16.871" v="439" actId="1076"/>
          <ac:picMkLst>
            <pc:docMk/>
            <pc:sldMk cId="1405904017" sldId="447"/>
            <ac:picMk id="2" creationId="{6A1368EE-1BE5-7C23-2C39-D23F990D7FF8}"/>
          </ac:picMkLst>
        </pc:picChg>
        <pc:picChg chg="add mod">
          <ac:chgData name="Gé Verbeek" userId="20d2065d-8055-4a68-a463-00777506795f" providerId="ADAL" clId="{F4DB0BA3-B5CD-4104-99A2-569DE2A5FA35}" dt="2025-01-29T18:05:15.557" v="438" actId="1076"/>
          <ac:picMkLst>
            <pc:docMk/>
            <pc:sldMk cId="1405904017" sldId="447"/>
            <ac:picMk id="9" creationId="{80BBEF8C-A323-0B6A-B751-0A60688145CF}"/>
          </ac:picMkLst>
        </pc:picChg>
      </pc:sldChg>
      <pc:sldChg chg="modSp add mod modAnim">
        <pc:chgData name="Gé Verbeek" userId="20d2065d-8055-4a68-a463-00777506795f" providerId="ADAL" clId="{F4DB0BA3-B5CD-4104-99A2-569DE2A5FA35}" dt="2025-01-29T18:06:15.762" v="446"/>
        <pc:sldMkLst>
          <pc:docMk/>
          <pc:sldMk cId="2752997288" sldId="448"/>
        </pc:sldMkLst>
        <pc:spChg chg="mod">
          <ac:chgData name="Gé Verbeek" userId="20d2065d-8055-4a68-a463-00777506795f" providerId="ADAL" clId="{F4DB0BA3-B5CD-4104-99A2-569DE2A5FA35}" dt="2025-01-29T18:05:48.794" v="442" actId="20577"/>
          <ac:spMkLst>
            <pc:docMk/>
            <pc:sldMk cId="2752997288" sldId="448"/>
            <ac:spMk id="7171" creationId="{607A0832-C06F-F8E8-0FF5-DE3A594BC573}"/>
          </ac:spMkLst>
        </pc:spChg>
      </pc:sldChg>
      <pc:sldChg chg="modSp add mod modAnim">
        <pc:chgData name="Gé Verbeek" userId="20d2065d-8055-4a68-a463-00777506795f" providerId="ADAL" clId="{F4DB0BA3-B5CD-4104-99A2-569DE2A5FA35}" dt="2025-01-29T18:08:41.469" v="470"/>
        <pc:sldMkLst>
          <pc:docMk/>
          <pc:sldMk cId="2360039583" sldId="449"/>
        </pc:sldMkLst>
        <pc:spChg chg="mod">
          <ac:chgData name="Gé Verbeek" userId="20d2065d-8055-4a68-a463-00777506795f" providerId="ADAL" clId="{F4DB0BA3-B5CD-4104-99A2-569DE2A5FA35}" dt="2025-01-29T08:15:43.934" v="241" actId="20577"/>
          <ac:spMkLst>
            <pc:docMk/>
            <pc:sldMk cId="2360039583" sldId="449"/>
            <ac:spMk id="5122" creationId="{40CD4EC9-651B-4EBA-4394-56F77A20BF8A}"/>
          </ac:spMkLst>
        </pc:spChg>
        <pc:spChg chg="mod">
          <ac:chgData name="Gé Verbeek" userId="20d2065d-8055-4a68-a463-00777506795f" providerId="ADAL" clId="{F4DB0BA3-B5CD-4104-99A2-569DE2A5FA35}" dt="2025-01-29T08:17:59.584" v="260" actId="20577"/>
          <ac:spMkLst>
            <pc:docMk/>
            <pc:sldMk cId="2360039583" sldId="449"/>
            <ac:spMk id="7171" creationId="{61C2E96C-22CF-A616-2293-5355117011E4}"/>
          </ac:spMkLst>
        </pc:spChg>
        <pc:picChg chg="mod">
          <ac:chgData name="Gé Verbeek" userId="20d2065d-8055-4a68-a463-00777506795f" providerId="ADAL" clId="{F4DB0BA3-B5CD-4104-99A2-569DE2A5FA35}" dt="2025-01-29T18:08:04.737" v="462" actId="14100"/>
          <ac:picMkLst>
            <pc:docMk/>
            <pc:sldMk cId="2360039583" sldId="449"/>
            <ac:picMk id="3" creationId="{BF7C4337-187A-0FAA-4B2D-58BFC391D563}"/>
          </ac:picMkLst>
        </pc:picChg>
        <pc:picChg chg="mod">
          <ac:chgData name="Gé Verbeek" userId="20d2065d-8055-4a68-a463-00777506795f" providerId="ADAL" clId="{F4DB0BA3-B5CD-4104-99A2-569DE2A5FA35}" dt="2025-01-29T18:08:12.356" v="464" actId="14100"/>
          <ac:picMkLst>
            <pc:docMk/>
            <pc:sldMk cId="2360039583" sldId="449"/>
            <ac:picMk id="4" creationId="{9BD68D21-C0D5-9767-E27A-4DECB50E8DB9}"/>
          </ac:picMkLst>
        </pc:picChg>
      </pc:sldChg>
      <pc:sldChg chg="addSp modSp add mod modAnim">
        <pc:chgData name="Gé Verbeek" userId="20d2065d-8055-4a68-a463-00777506795f" providerId="ADAL" clId="{F4DB0BA3-B5CD-4104-99A2-569DE2A5FA35}" dt="2025-01-29T18:10:21.613" v="485" actId="1076"/>
        <pc:sldMkLst>
          <pc:docMk/>
          <pc:sldMk cId="218625903" sldId="450"/>
        </pc:sldMkLst>
        <pc:spChg chg="mod">
          <ac:chgData name="Gé Verbeek" userId="20d2065d-8055-4a68-a463-00777506795f" providerId="ADAL" clId="{F4DB0BA3-B5CD-4104-99A2-569DE2A5FA35}" dt="2025-01-29T08:22:44" v="284" actId="27636"/>
          <ac:spMkLst>
            <pc:docMk/>
            <pc:sldMk cId="218625903" sldId="450"/>
            <ac:spMk id="5122" creationId="{8F86E1CE-95DF-25E0-D2CF-638948D873BF}"/>
          </ac:spMkLst>
        </pc:spChg>
        <pc:spChg chg="mod">
          <ac:chgData name="Gé Verbeek" userId="20d2065d-8055-4a68-a463-00777506795f" providerId="ADAL" clId="{F4DB0BA3-B5CD-4104-99A2-569DE2A5FA35}" dt="2025-01-29T08:22:40.351" v="282" actId="21"/>
          <ac:spMkLst>
            <pc:docMk/>
            <pc:sldMk cId="218625903" sldId="450"/>
            <ac:spMk id="7171" creationId="{324EB6CB-9288-0E67-D29D-CBDA3370CED6}"/>
          </ac:spMkLst>
        </pc:spChg>
        <pc:picChg chg="add mod">
          <ac:chgData name="Gé Verbeek" userId="20d2065d-8055-4a68-a463-00777506795f" providerId="ADAL" clId="{F4DB0BA3-B5CD-4104-99A2-569DE2A5FA35}" dt="2025-01-29T18:10:21.613" v="485" actId="1076"/>
          <ac:picMkLst>
            <pc:docMk/>
            <pc:sldMk cId="218625903" sldId="450"/>
            <ac:picMk id="2" creationId="{CA01521D-B3C1-536C-3380-B67C63ADECEC}"/>
          </ac:picMkLst>
        </pc:picChg>
        <pc:picChg chg="mod">
          <ac:chgData name="Gé Verbeek" userId="20d2065d-8055-4a68-a463-00777506795f" providerId="ADAL" clId="{F4DB0BA3-B5CD-4104-99A2-569DE2A5FA35}" dt="2025-01-29T18:10:12.501" v="481" actId="1076"/>
          <ac:picMkLst>
            <pc:docMk/>
            <pc:sldMk cId="218625903" sldId="450"/>
            <ac:picMk id="3" creationId="{0AB0588D-A9DE-B220-8B10-0429EBA2345E}"/>
          </ac:picMkLst>
        </pc:picChg>
      </pc:sldChg>
      <pc:sldChg chg="modSp add ord modAnim">
        <pc:chgData name="Gé Verbeek" userId="20d2065d-8055-4a68-a463-00777506795f" providerId="ADAL" clId="{F4DB0BA3-B5CD-4104-99A2-569DE2A5FA35}" dt="2025-01-29T18:12:16.974" v="490" actId="20577"/>
        <pc:sldMkLst>
          <pc:docMk/>
          <pc:sldMk cId="3712933305" sldId="451"/>
        </pc:sldMkLst>
        <pc:spChg chg="mod">
          <ac:chgData name="Gé Verbeek" userId="20d2065d-8055-4a68-a463-00777506795f" providerId="ADAL" clId="{F4DB0BA3-B5CD-4104-99A2-569DE2A5FA35}" dt="2025-01-29T18:12:16.974" v="490" actId="20577"/>
          <ac:spMkLst>
            <pc:docMk/>
            <pc:sldMk cId="3712933305" sldId="451"/>
            <ac:spMk id="7171" creationId="{CC8EDC74-FDF7-4814-0930-85FFAB3EFAB1}"/>
          </ac:spMkLst>
        </pc:spChg>
      </pc:sldChg>
      <pc:sldChg chg="modSp add mod modAnim">
        <pc:chgData name="Gé Verbeek" userId="20d2065d-8055-4a68-a463-00777506795f" providerId="ADAL" clId="{F4DB0BA3-B5CD-4104-99A2-569DE2A5FA35}" dt="2025-01-29T18:12:28.712" v="491"/>
        <pc:sldMkLst>
          <pc:docMk/>
          <pc:sldMk cId="2970921888" sldId="452"/>
        </pc:sldMkLst>
        <pc:spChg chg="mod">
          <ac:chgData name="Gé Verbeek" userId="20d2065d-8055-4a68-a463-00777506795f" providerId="ADAL" clId="{F4DB0BA3-B5CD-4104-99A2-569DE2A5FA35}" dt="2025-01-29T08:30:07.352" v="303" actId="27636"/>
          <ac:spMkLst>
            <pc:docMk/>
            <pc:sldMk cId="2970921888" sldId="452"/>
            <ac:spMk id="5122" creationId="{DF523C69-6304-4903-6F2D-C2911A59EB84}"/>
          </ac:spMkLst>
        </pc:spChg>
        <pc:spChg chg="mod">
          <ac:chgData name="Gé Verbeek" userId="20d2065d-8055-4a68-a463-00777506795f" providerId="ADAL" clId="{F4DB0BA3-B5CD-4104-99A2-569DE2A5FA35}" dt="2025-01-29T08:31:06.484" v="317" actId="20577"/>
          <ac:spMkLst>
            <pc:docMk/>
            <pc:sldMk cId="2970921888" sldId="452"/>
            <ac:spMk id="7171" creationId="{52DF7FC8-D48F-BB94-C8EE-FDC96AACACE9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EB7032-F0D6-4A01-845E-F640D5DCE90C}" type="datetimeFigureOut">
              <a:rPr lang="nl-NL" smtClean="0"/>
              <a:t>31-1-2025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1A04F1-D7F4-4979-9173-69F0753CB55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94730980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D9F02E0-DB6B-495D-8684-7297BB1858EF}" type="datetimeFigureOut">
              <a:rPr lang="nl-NL" smtClean="0"/>
              <a:t>31-1-2025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CF2AE81-861B-4764-8A92-10FE93FC7A5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9277028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1C13E056-3467-4DB7-ACF5-FEEB917C2D9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E13258CD-7466-4121-9F6E-C07A30B44BC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C9A7B717-2C24-4EA4-9553-56AEF89AE2C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3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105290234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136744-4997-623B-5F32-62D5E6A129A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F91B8117-C105-B26B-6800-3061D33C637B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17F16559-CC84-7F04-2C34-B2F38FD69008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7BF753F7-54C3-55D2-60FA-DED2C814E68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12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72054058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A6D7ED-D5D2-4C65-AFDB-101F38EF36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D619105E-73C4-9C91-9175-DF2C23C6E9AA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54577FEB-5711-28C5-4A14-4C8976D70E6D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8ECDAD23-33D4-8C61-CDD9-AC0CE45133C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13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395977009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1C13E056-3467-4DB7-ACF5-FEEB917C2D9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E13258CD-7466-4121-9F6E-C07A30B44BC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C9A7B717-2C24-4EA4-9553-56AEF89AE2C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14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174317161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CFF4F27-A43D-5E2C-6061-860B28D6DA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FCB07B90-27EC-99D9-0C03-06BC7D899753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2CC48B74-303B-B743-229A-6079D27B0EA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17FD5164-6112-0240-1AEB-DA79507AB31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15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198439783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1C13E056-3467-4DB7-ACF5-FEEB917C2D9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E13258CD-7466-4121-9F6E-C07A30B44BC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C9A7B717-2C24-4EA4-9553-56AEF89AE2C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16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100361319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E51800-4D71-2318-4D5D-2D99B5A6DF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159F8DC3-9AC0-6394-5ABF-0AFACDB0FC9C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D264FD01-C428-72DC-7FC6-5F46FEE12B2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8AA5C36E-29E0-6934-83AC-F0B37B7790F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17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326386711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1C13E056-3467-4DB7-ACF5-FEEB917C2D9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E13258CD-7466-4121-9F6E-C07A30B44BC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C9A7B717-2C24-4EA4-9553-56AEF89AE2C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18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424652687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1C13E056-3467-4DB7-ACF5-FEEB917C2D9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E13258CD-7466-4121-9F6E-C07A30B44BC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C9A7B717-2C24-4EA4-9553-56AEF89AE2C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19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252629998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01BC78A-64EC-DD32-CD84-31E70D6EEB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056E0F64-A4B9-3CFA-9E13-A97E3A25516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A689847E-D9DC-F6BB-884A-A734465A1C4D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0BEC1E56-187B-799E-BD5D-ED224C41B1F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20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324138301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4F5615-A1AC-D69B-F90F-70E8B7009A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A5DAF225-4C3B-0518-A93C-B7819B7A3FC2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4064E1C8-CFEA-0367-35AD-36A4CD045F5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BB2CCD72-B50F-50B6-1590-BE97983C414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21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11159954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1C13E056-3467-4DB7-ACF5-FEEB917C2D9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E13258CD-7466-4121-9F6E-C07A30B44BC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C9A7B717-2C24-4EA4-9553-56AEF89AE2C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4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34073790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1C13E056-3467-4DB7-ACF5-FEEB917C2D9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E13258CD-7466-4121-9F6E-C07A30B44BC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C9A7B717-2C24-4EA4-9553-56AEF89AE2C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22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428137386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1C13E056-3467-4DB7-ACF5-FEEB917C2D9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E13258CD-7466-4121-9F6E-C07A30B44BC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C9A7B717-2C24-4EA4-9553-56AEF89AE2C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23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197262355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1C13E056-3467-4DB7-ACF5-FEEB917C2D9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E13258CD-7466-4121-9F6E-C07A30B44BC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C9A7B717-2C24-4EA4-9553-56AEF89AE2C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24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137732173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1C13E056-3467-4DB7-ACF5-FEEB917C2D9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E13258CD-7466-4121-9F6E-C07A30B44BC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C9A7B717-2C24-4EA4-9553-56AEF89AE2C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25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204295832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1C13E056-3467-4DB7-ACF5-FEEB917C2D9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E13258CD-7466-4121-9F6E-C07A30B44BC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C9A7B717-2C24-4EA4-9553-56AEF89AE2C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26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189239277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1C13E056-3467-4DB7-ACF5-FEEB917C2D9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E13258CD-7466-4121-9F6E-C07A30B44BC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C9A7B717-2C24-4EA4-9553-56AEF89AE2C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27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111415391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1C13E056-3467-4DB7-ACF5-FEEB917C2D9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E13258CD-7466-4121-9F6E-C07A30B44BC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C9A7B717-2C24-4EA4-9553-56AEF89AE2C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28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102462425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1C13E056-3467-4DB7-ACF5-FEEB917C2D9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E13258CD-7466-4121-9F6E-C07A30B44BC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C9A7B717-2C24-4EA4-9553-56AEF89AE2C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31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4161732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nl-NL" dirty="0"/>
          </a:p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1C9D5C-A24E-42B5-BD13-FFCE29705434}" type="slidenum">
              <a:rPr lang="nl-NL" smtClean="0"/>
              <a:t>5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23405829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1C13E056-3467-4DB7-ACF5-FEEB917C2D9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E13258CD-7466-4121-9F6E-C07A30B44BC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C9A7B717-2C24-4EA4-9553-56AEF89AE2C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6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87191802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0F6A64-499A-1888-D4F7-4409DE39A5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230C8914-14E7-B183-78CF-3C34B02DF284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52D5C8A8-0F66-4ADC-366E-39ABD6F8DBBA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E40841EA-796D-5349-97B3-22C6A1D701B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7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368167500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204CB8-0338-135B-8A10-F5B30998A5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AF6CA86E-5BBA-3F20-FCFE-6F8ED112E80C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8A2F6F0C-0A6D-EB76-5750-48EE0BBD4253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43B310EA-0D28-A66A-AFD2-E76554DDDE9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8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368827594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5FD95F-6E53-7094-BED7-8185FF0191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D8AAD6C2-3A19-6F7D-1AD0-B6160B72DCC4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E2B04C6B-223A-574A-C92D-7336716E6B1A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2B158166-F75D-B6E5-ABA4-3D6507B5205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9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237424379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0036D2F-A79D-67FD-8449-2384941B64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110094DA-A49C-5EEF-BE61-8E6F77613B09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A1BB4B1D-FB5F-F89A-90A1-2F2CE7768B1E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451283DE-2DD6-0A18-F3D7-102985F4D30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10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128153574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4F7F0B-0B35-ED40-7834-B7EE978035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5AD9DE49-3A96-1CB1-89D5-998F3815F0CE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0D8D31AF-B1CE-678A-5BF4-4CF5369F5BF1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BE92AB0D-81F0-AA93-5D91-1B835CF4BA5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11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12071390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Openings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kstvak 3"/>
          <p:cNvSpPr txBox="1"/>
          <p:nvPr userDrawn="1"/>
        </p:nvSpPr>
        <p:spPr>
          <a:xfrm>
            <a:off x="1087655" y="6098221"/>
            <a:ext cx="6240021" cy="45719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6414506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diaMetBee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jdelijke aanduiding voor afbeelding 8"/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9720000" cy="6858000"/>
          </a:xfrm>
        </p:spPr>
        <p:txBody>
          <a:bodyPr/>
          <a:lstStyle>
            <a:lvl1pPr marL="0" indent="0" algn="l">
              <a:buFontTx/>
              <a:buNone/>
              <a:defRPr sz="1600" baseline="0"/>
            </a:lvl1pPr>
          </a:lstStyle>
          <a:p>
            <a:r>
              <a:rPr lang="nl-NL" dirty="0"/>
              <a:t>Klik op het pictogram in het midden om een achtergrondafbeelding toe te voegen (19,05 x 27 cm). </a:t>
            </a:r>
            <a:br>
              <a:rPr lang="nl-NL" dirty="0"/>
            </a:br>
            <a:r>
              <a:rPr lang="nl-NL" dirty="0"/>
              <a:t>Verplaats deze vervolgens naar de achtergrond om de tekst te typen.</a:t>
            </a:r>
          </a:p>
        </p:txBody>
      </p: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720000" y="3060000"/>
            <a:ext cx="8280000" cy="720000"/>
          </a:xfrm>
        </p:spPr>
        <p:txBody>
          <a:bodyPr lIns="0" tIns="0" rIns="0" bIns="0" anchor="t" anchorCtr="0">
            <a:noAutofit/>
          </a:bodyPr>
          <a:lstStyle>
            <a:lvl1pPr algn="l">
              <a:defRPr sz="44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r>
              <a:rPr lang="nl-NL"/>
              <a:t>Klik om stijl te bewerken</a:t>
            </a:r>
            <a:endParaRPr lang="nl-NL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720000" y="3816000"/>
            <a:ext cx="8280000" cy="720000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240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  <a:endParaRPr lang="nl-NL" dirty="0"/>
          </a:p>
        </p:txBody>
      </p:sp>
      <p:pic>
        <p:nvPicPr>
          <p:cNvPr id="6" name="Afbeelding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4400" y="0"/>
            <a:ext cx="245973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17688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diaZonderBee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720000" y="3060000"/>
            <a:ext cx="8280000" cy="720000"/>
          </a:xfrm>
        </p:spPr>
        <p:txBody>
          <a:bodyPr lIns="0" tIns="0" rIns="0" bIns="0" anchor="t" anchorCtr="0">
            <a:noAutofit/>
          </a:bodyPr>
          <a:lstStyle>
            <a:lvl1pPr algn="l">
              <a:defRPr sz="4400" b="1" i="0" baseline="0">
                <a:solidFill>
                  <a:srgbClr val="1E201F"/>
                </a:solidFill>
                <a:latin typeface="Arial" panose="020B0604020202020204" pitchFamily="34" charset="0"/>
              </a:defRPr>
            </a:lvl1pPr>
          </a:lstStyle>
          <a:p>
            <a:r>
              <a:rPr lang="nl-NL"/>
              <a:t>Klik om stijl te bewerken</a:t>
            </a:r>
            <a:endParaRPr lang="nl-NL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720000" y="3816000"/>
            <a:ext cx="8280000" cy="720000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2400" baseline="0">
                <a:solidFill>
                  <a:srgbClr val="1E201F"/>
                </a:solidFill>
                <a:latin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  <a:endParaRPr lang="nl-NL" dirty="0"/>
          </a:p>
        </p:txBody>
      </p:sp>
      <p:pic>
        <p:nvPicPr>
          <p:cNvPr id="5" name="Afbeelding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4400" y="0"/>
            <a:ext cx="245973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80552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el en tekst/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4400" y="0"/>
            <a:ext cx="2459736" cy="6858000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</p:spTree>
    <p:extLst>
      <p:ext uri="{BB962C8B-B14F-4D97-AF65-F5344CB8AC3E}">
        <p14:creationId xmlns:p14="http://schemas.microsoft.com/office/powerpoint/2010/main" val="42808187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fbeel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jdelijke aanduiding voor afbeelding 8"/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9720000" cy="6858000"/>
          </a:xfrm>
        </p:spPr>
        <p:txBody>
          <a:bodyPr/>
          <a:lstStyle>
            <a:lvl1pPr marL="0" indent="0" algn="l">
              <a:buFontTx/>
              <a:buNone/>
              <a:defRPr sz="1600" baseline="0"/>
            </a:lvl1pPr>
          </a:lstStyle>
          <a:p>
            <a:r>
              <a:rPr lang="nl-NL" dirty="0"/>
              <a:t>Klik op het pictogram in het midden om een achtergrondafbeelding toe te voegen (19,05 x 27 cm). </a:t>
            </a:r>
            <a:br>
              <a:rPr lang="nl-NL" dirty="0"/>
            </a:br>
            <a:endParaRPr lang="nl-NL" dirty="0"/>
          </a:p>
        </p:txBody>
      </p:sp>
      <p:pic>
        <p:nvPicPr>
          <p:cNvPr id="5" name="Afbeelding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4400" y="0"/>
            <a:ext cx="245973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48888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el, tekst en afbeel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jdelijke aanduiding voor afbeelding 5"/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9720000" cy="685800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1600"/>
            </a:lvl1pPr>
          </a:lstStyle>
          <a:p>
            <a:r>
              <a:rPr lang="nl-NL" dirty="0"/>
              <a:t>Klik op het pictogram in het midden om een afbeelding toe te voegen (19,05 x 10 cm).</a:t>
            </a:r>
            <a:r>
              <a:rPr lang="nl-NL" sz="1600" dirty="0"/>
              <a:t> </a:t>
            </a:r>
            <a:endParaRPr lang="nl-NL" dirty="0"/>
          </a:p>
        </p:txBody>
      </p:sp>
      <p:pic>
        <p:nvPicPr>
          <p:cNvPr id="4" name="Afbeelding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4400" y="0"/>
            <a:ext cx="245973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38861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, tekst en afbeel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56000" y="576000"/>
            <a:ext cx="4932000" cy="720000"/>
          </a:xfrm>
        </p:spPr>
        <p:txBody>
          <a:bodyPr/>
          <a:lstStyle/>
          <a:p>
            <a:r>
              <a:rPr lang="nl-NL"/>
              <a:t>Klik om stijl te bewerken</a:t>
            </a:r>
            <a:endParaRPr lang="nl-NL" dirty="0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quarter" idx="10" hasCustomPrompt="1"/>
          </p:nvPr>
        </p:nvSpPr>
        <p:spPr>
          <a:xfrm>
            <a:off x="2088000" y="1476000"/>
            <a:ext cx="3600000" cy="4680000"/>
          </a:xfrm>
        </p:spPr>
        <p:txBody>
          <a:bodyPr/>
          <a:lstStyle/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sp>
        <p:nvSpPr>
          <p:cNvPr id="6" name="Tijdelijke aanduiding voor afbeelding 5"/>
          <p:cNvSpPr>
            <a:spLocks noGrp="1"/>
          </p:cNvSpPr>
          <p:nvPr>
            <p:ph type="pic" sz="quarter" idx="11" hasCustomPrompt="1"/>
          </p:nvPr>
        </p:nvSpPr>
        <p:spPr>
          <a:xfrm>
            <a:off x="6120000" y="0"/>
            <a:ext cx="3600000" cy="6858000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600"/>
            </a:lvl1pPr>
          </a:lstStyle>
          <a:p>
            <a:r>
              <a:rPr lang="nl-NL" dirty="0"/>
              <a:t>Klik op het pictogram in het midden om een afbeelding toe te voegen (19,05 x 10 cm).</a:t>
            </a:r>
            <a:r>
              <a:rPr lang="nl-NL" sz="1600" dirty="0"/>
              <a:t> </a:t>
            </a:r>
            <a:endParaRPr lang="nl-NL" dirty="0"/>
          </a:p>
        </p:txBody>
      </p:sp>
      <p:pic>
        <p:nvPicPr>
          <p:cNvPr id="7" name="Afbeelding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4400" y="0"/>
            <a:ext cx="245973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03993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56000" y="576000"/>
            <a:ext cx="4932000" cy="720000"/>
          </a:xfrm>
        </p:spPr>
        <p:txBody>
          <a:bodyPr/>
          <a:lstStyle/>
          <a:p>
            <a:r>
              <a:rPr lang="nl-NL"/>
              <a:t>Klik om stijl te bewerken</a:t>
            </a:r>
            <a:endParaRPr lang="nl-NL" dirty="0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quarter" idx="10" hasCustomPrompt="1"/>
          </p:nvPr>
        </p:nvSpPr>
        <p:spPr>
          <a:xfrm>
            <a:off x="2088000" y="1476000"/>
            <a:ext cx="7200000" cy="4680000"/>
          </a:xfrm>
        </p:spPr>
        <p:txBody>
          <a:bodyPr/>
          <a:lstStyle/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pic>
        <p:nvPicPr>
          <p:cNvPr id="6" name="Afbeelding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4400" y="0"/>
            <a:ext cx="245973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9049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lot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Afbeelding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kstvak 4"/>
          <p:cNvSpPr txBox="1"/>
          <p:nvPr userDrawn="1"/>
        </p:nvSpPr>
        <p:spPr>
          <a:xfrm>
            <a:off x="1130533" y="6142150"/>
            <a:ext cx="5963286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5497683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4400" y="0"/>
            <a:ext cx="2459736" cy="6858000"/>
          </a:xfrm>
          <a:prstGeom prst="rect">
            <a:avLst/>
          </a:prstGeom>
        </p:spPr>
      </p:pic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756000" y="576000"/>
            <a:ext cx="9036000" cy="1080000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nl-NL" dirty="0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2052000" y="1728000"/>
            <a:ext cx="7740000" cy="4351338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nl-NL" dirty="0"/>
              <a:t>Klik om de modelstijlen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</p:spTree>
    <p:extLst>
      <p:ext uri="{BB962C8B-B14F-4D97-AF65-F5344CB8AC3E}">
        <p14:creationId xmlns:p14="http://schemas.microsoft.com/office/powerpoint/2010/main" val="6256927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49" r:id="rId2"/>
    <p:sldLayoutId id="2147483652" r:id="rId3"/>
    <p:sldLayoutId id="2147483650" r:id="rId4"/>
    <p:sldLayoutId id="2147483653" r:id="rId5"/>
    <p:sldLayoutId id="2147483657" r:id="rId6"/>
    <p:sldLayoutId id="2147483654" r:id="rId7"/>
    <p:sldLayoutId id="2147483655" r:id="rId8"/>
    <p:sldLayoutId id="2147483656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 baseline="0">
          <a:solidFill>
            <a:srgbClr val="1E201F"/>
          </a:solidFill>
          <a:latin typeface="Arial" panose="020B0604020202020204" pitchFamily="34" charset="0"/>
          <a:ea typeface="+mj-ea"/>
          <a:cs typeface="+mj-cs"/>
        </a:defRPr>
      </a:lvl1pPr>
    </p:titleStyle>
    <p:bodyStyle>
      <a:lvl1pPr marL="0" indent="-360000" algn="l" defTabSz="9144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Char char="•"/>
        <a:defRPr sz="2400" kern="1200" baseline="0">
          <a:solidFill>
            <a:srgbClr val="1E201F"/>
          </a:solidFill>
          <a:latin typeface="+mn-lt"/>
          <a:ea typeface="+mn-ea"/>
          <a:cs typeface="+mn-cs"/>
        </a:defRPr>
      </a:lvl1pPr>
      <a:lvl2pPr marL="0" indent="0" algn="l" defTabSz="914400" rtl="0" eaLnBrk="1" latinLnBrk="0" hangingPunct="1">
        <a:lnSpc>
          <a:spcPct val="100000"/>
        </a:lnSpc>
        <a:spcBef>
          <a:spcPts val="0"/>
        </a:spcBef>
        <a:buFontTx/>
        <a:buNone/>
        <a:defRPr sz="2400" kern="1200" baseline="0">
          <a:solidFill>
            <a:srgbClr val="1E201F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rgbClr val="1E201F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1E201F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1E201F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5.png"/><Relationship Id="rId4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Relationship Id="rId9" Type="http://schemas.openxmlformats.org/officeDocument/2006/relationships/image" Target="../media/image3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4.xml"/><Relationship Id="rId1" Type="http://schemas.openxmlformats.org/officeDocument/2006/relationships/video" Target="https://www.youtube.com/embed/13h5oC4jIsk" TargetMode="External"/><Relationship Id="rId4" Type="http://schemas.openxmlformats.org/officeDocument/2006/relationships/image" Target="../media/image37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6073628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D20A55E-AD82-3EA7-07F3-D81ADF9247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>
            <a:extLst>
              <a:ext uri="{FF2B5EF4-FFF2-40B4-BE49-F238E27FC236}">
                <a16:creationId xmlns:a16="http://schemas.microsoft.com/office/drawing/2014/main" id="{1778C960-2F1C-5B5B-7892-6AFAC386735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79224" y="592001"/>
            <a:ext cx="7886700" cy="996950"/>
          </a:xfrm>
        </p:spPr>
        <p:txBody>
          <a:bodyPr/>
          <a:lstStyle/>
          <a:p>
            <a:pPr eaLnBrk="1" hangingPunct="1"/>
            <a:r>
              <a:rPr lang="nl-NL" altLang="nl-NL" b="1" dirty="0"/>
              <a:t>Fotorespiratie</a:t>
            </a:r>
          </a:p>
        </p:txBody>
      </p:sp>
      <p:sp>
        <p:nvSpPr>
          <p:cNvPr id="7171" name="Tijdelijke aanduiding voor inhoud 2">
            <a:extLst>
              <a:ext uri="{FF2B5EF4-FFF2-40B4-BE49-F238E27FC236}">
                <a16:creationId xmlns:a16="http://schemas.microsoft.com/office/drawing/2014/main" id="{A12C7AF8-62C0-5896-C794-9FFBC0089C1F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079224" y="1910876"/>
            <a:ext cx="8460702" cy="4738260"/>
          </a:xfrm>
        </p:spPr>
        <p:txBody>
          <a:bodyPr>
            <a:normAutofit/>
          </a:bodyPr>
          <a:lstStyle/>
          <a:p>
            <a:pPr indent="0">
              <a:buNone/>
              <a:defRPr/>
            </a:pPr>
            <a:r>
              <a:rPr lang="nl-NL" dirty="0"/>
              <a:t>Bij C3 planten komen soms problemen voor. </a:t>
            </a:r>
          </a:p>
          <a:p>
            <a:pPr indent="0">
              <a:buNone/>
              <a:defRPr/>
            </a:pPr>
            <a:endParaRPr lang="nl-NL" dirty="0"/>
          </a:p>
          <a:p>
            <a:pPr indent="0">
              <a:buNone/>
              <a:defRPr/>
            </a:pPr>
            <a:r>
              <a:rPr lang="nl-NL" dirty="0"/>
              <a:t>Fotorespiratie is een proces in planten waarbij zuurstof (O₂) in plaats van koolstofdioxide (CO₂) wordt gebruikt in de fotosynthese. </a:t>
            </a:r>
          </a:p>
          <a:p>
            <a:pPr indent="0">
              <a:buNone/>
              <a:defRPr/>
            </a:pPr>
            <a:endParaRPr lang="nl-NL" dirty="0"/>
          </a:p>
          <a:p>
            <a:pPr indent="0">
              <a:buNone/>
              <a:defRPr/>
            </a:pPr>
            <a:r>
              <a:rPr lang="nl-NL" dirty="0"/>
              <a:t>Dit gebeurt vooral bij C3-planten als het warm en droog is.</a:t>
            </a:r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C4FD0A1E-E5B3-18B7-AA34-7C3E296BDA4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63836" y="5048936"/>
            <a:ext cx="2857500" cy="1600200"/>
          </a:xfrm>
          <a:prstGeom prst="rect">
            <a:avLst/>
          </a:prstGeom>
        </p:spPr>
      </p:pic>
      <p:pic>
        <p:nvPicPr>
          <p:cNvPr id="3" name="Afbeelding 2">
            <a:extLst>
              <a:ext uri="{FF2B5EF4-FFF2-40B4-BE49-F238E27FC236}">
                <a16:creationId xmlns:a16="http://schemas.microsoft.com/office/drawing/2014/main" id="{1B7CD073-5EA5-2507-B0BE-6CA86861AA0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44811" y="171313"/>
            <a:ext cx="2495550" cy="1838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8625212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26F6810-70B2-2DFE-70B0-40A45FC1B6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>
            <a:extLst>
              <a:ext uri="{FF2B5EF4-FFF2-40B4-BE49-F238E27FC236}">
                <a16:creationId xmlns:a16="http://schemas.microsoft.com/office/drawing/2014/main" id="{92FF02E6-918C-3563-C797-02362986F3B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79224" y="592001"/>
            <a:ext cx="7886700" cy="996950"/>
          </a:xfrm>
        </p:spPr>
        <p:txBody>
          <a:bodyPr/>
          <a:lstStyle/>
          <a:p>
            <a:pPr eaLnBrk="1" hangingPunct="1"/>
            <a:r>
              <a:rPr lang="nl-NL" altLang="nl-NL" b="1" dirty="0"/>
              <a:t>Fotorespiratie</a:t>
            </a:r>
          </a:p>
        </p:txBody>
      </p:sp>
      <p:sp>
        <p:nvSpPr>
          <p:cNvPr id="7171" name="Tijdelijke aanduiding voor inhoud 2">
            <a:extLst>
              <a:ext uri="{FF2B5EF4-FFF2-40B4-BE49-F238E27FC236}">
                <a16:creationId xmlns:a16="http://schemas.microsoft.com/office/drawing/2014/main" id="{A47A2430-6226-85A0-24E2-BB45D79A70ED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079224" y="1910876"/>
            <a:ext cx="8460702" cy="4738260"/>
          </a:xfrm>
        </p:spPr>
        <p:txBody>
          <a:bodyPr>
            <a:normAutofit/>
          </a:bodyPr>
          <a:lstStyle/>
          <a:p>
            <a:pPr indent="0">
              <a:buNone/>
              <a:defRPr/>
            </a:pPr>
            <a:r>
              <a:rPr lang="nl-NL" dirty="0"/>
              <a:t>Normaal gesproken gebruikt een plant CO₂ om suikers te maken in de fotosynthese. </a:t>
            </a:r>
          </a:p>
          <a:p>
            <a:pPr indent="0">
              <a:buNone/>
              <a:defRPr/>
            </a:pPr>
            <a:endParaRPr lang="nl-NL" dirty="0"/>
          </a:p>
          <a:p>
            <a:pPr indent="0">
              <a:buNone/>
              <a:defRPr/>
            </a:pPr>
            <a:r>
              <a:rPr lang="nl-NL" dirty="0"/>
              <a:t>Maar als het heel warm is, sluiten planten hun huidmondjes om waterverlies te voorkomen. Hierdoor komt er minder CO₂ binnen en blijft er veel O₂ in het blad..</a:t>
            </a:r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07B41D40-9CB6-8593-5477-6E15A6BBA47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11035" y="4522924"/>
            <a:ext cx="3796807" cy="2126212"/>
          </a:xfrm>
          <a:prstGeom prst="rect">
            <a:avLst/>
          </a:prstGeom>
        </p:spPr>
      </p:pic>
      <p:pic>
        <p:nvPicPr>
          <p:cNvPr id="3" name="Afbeelding 2">
            <a:extLst>
              <a:ext uri="{FF2B5EF4-FFF2-40B4-BE49-F238E27FC236}">
                <a16:creationId xmlns:a16="http://schemas.microsoft.com/office/drawing/2014/main" id="{29540412-CD73-737F-5ED9-46665B73C20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44811" y="171313"/>
            <a:ext cx="2495550" cy="1838325"/>
          </a:xfrm>
          <a:prstGeom prst="rect">
            <a:avLst/>
          </a:prstGeom>
        </p:spPr>
      </p:pic>
      <p:pic>
        <p:nvPicPr>
          <p:cNvPr id="4" name="Afbeelding 3">
            <a:extLst>
              <a:ext uri="{FF2B5EF4-FFF2-40B4-BE49-F238E27FC236}">
                <a16:creationId xmlns:a16="http://schemas.microsoft.com/office/drawing/2014/main" id="{F9ED45DD-9C28-F9C4-4EC7-882B89217F2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41070" y="4522924"/>
            <a:ext cx="3326130" cy="22053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0098924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F34C143-5309-DEC6-E987-A4B93194B4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>
            <a:extLst>
              <a:ext uri="{FF2B5EF4-FFF2-40B4-BE49-F238E27FC236}">
                <a16:creationId xmlns:a16="http://schemas.microsoft.com/office/drawing/2014/main" id="{068EF4E1-932B-661A-0845-D410D0C11B5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79224" y="592001"/>
            <a:ext cx="7886700" cy="996950"/>
          </a:xfrm>
        </p:spPr>
        <p:txBody>
          <a:bodyPr/>
          <a:lstStyle/>
          <a:p>
            <a:pPr eaLnBrk="1" hangingPunct="1"/>
            <a:r>
              <a:rPr lang="nl-NL" altLang="nl-NL" b="1" dirty="0"/>
              <a:t>Fotorespiratie</a:t>
            </a:r>
          </a:p>
        </p:txBody>
      </p:sp>
      <p:sp>
        <p:nvSpPr>
          <p:cNvPr id="7171" name="Tijdelijke aanduiding voor inhoud 2">
            <a:extLst>
              <a:ext uri="{FF2B5EF4-FFF2-40B4-BE49-F238E27FC236}">
                <a16:creationId xmlns:a16="http://schemas.microsoft.com/office/drawing/2014/main" id="{A531E507-2547-97CE-A945-633A3B6A3464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079224" y="1910876"/>
            <a:ext cx="8460702" cy="4738260"/>
          </a:xfrm>
        </p:spPr>
        <p:txBody>
          <a:bodyPr>
            <a:normAutofit/>
          </a:bodyPr>
          <a:lstStyle/>
          <a:p>
            <a:pPr indent="0">
              <a:buNone/>
              <a:defRPr/>
            </a:pPr>
            <a:r>
              <a:rPr lang="nl-NL" dirty="0"/>
              <a:t>Het enzym </a:t>
            </a:r>
            <a:r>
              <a:rPr lang="nl-NL" dirty="0" err="1"/>
              <a:t>Rubisco</a:t>
            </a:r>
            <a:r>
              <a:rPr lang="nl-NL" dirty="0"/>
              <a:t>, dat normaal CO₂ vastlegt, gaat dan per ongeluk O₂ gebruiken. </a:t>
            </a:r>
          </a:p>
          <a:p>
            <a:pPr indent="0">
              <a:buNone/>
              <a:defRPr/>
            </a:pPr>
            <a:r>
              <a:rPr lang="nl-NL" dirty="0"/>
              <a:t>Dit veroorzaakt fotorespiratie, wat slecht is voor de plant omdat:</a:t>
            </a:r>
          </a:p>
          <a:p>
            <a:pPr indent="0">
              <a:buNone/>
              <a:defRPr/>
            </a:pPr>
            <a:endParaRPr lang="nl-NL" dirty="0"/>
          </a:p>
          <a:p>
            <a:pPr marL="342900" indent="-342900">
              <a:defRPr/>
            </a:pPr>
            <a:r>
              <a:rPr lang="nl-NL" dirty="0"/>
              <a:t>Er minder suikers worden gemaakt</a:t>
            </a:r>
          </a:p>
          <a:p>
            <a:pPr marL="342900" indent="-342900">
              <a:defRPr/>
            </a:pPr>
            <a:r>
              <a:rPr lang="nl-NL" dirty="0"/>
              <a:t>Er energie verloren gaat.</a:t>
            </a:r>
          </a:p>
          <a:p>
            <a:pPr marL="342900" indent="-342900">
              <a:defRPr/>
            </a:pPr>
            <a:r>
              <a:rPr lang="nl-NL" dirty="0"/>
              <a:t>De plant langzamer groeit.</a:t>
            </a:r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6A1368EE-1BE5-7C23-2C39-D23F990D7FF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22574" y="5048935"/>
            <a:ext cx="2857500" cy="1600200"/>
          </a:xfrm>
          <a:prstGeom prst="rect">
            <a:avLst/>
          </a:prstGeom>
        </p:spPr>
      </p:pic>
      <p:pic>
        <p:nvPicPr>
          <p:cNvPr id="3" name="Afbeelding 2">
            <a:extLst>
              <a:ext uri="{FF2B5EF4-FFF2-40B4-BE49-F238E27FC236}">
                <a16:creationId xmlns:a16="http://schemas.microsoft.com/office/drawing/2014/main" id="{20BFECA9-44DD-1A04-64C0-C7ECC36F4DF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44811" y="171313"/>
            <a:ext cx="2495550" cy="1838325"/>
          </a:xfrm>
          <a:prstGeom prst="rect">
            <a:avLst/>
          </a:prstGeom>
        </p:spPr>
      </p:pic>
      <p:pic>
        <p:nvPicPr>
          <p:cNvPr id="9" name="Afbeelding 8">
            <a:extLst>
              <a:ext uri="{FF2B5EF4-FFF2-40B4-BE49-F238E27FC236}">
                <a16:creationId xmlns:a16="http://schemas.microsoft.com/office/drawing/2014/main" id="{80BBEF8C-A323-0B6A-B751-0A60688145C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46494" y="5048935"/>
            <a:ext cx="3011159" cy="16002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5904017"/>
      </p:ext>
    </p:extLst>
  </p:cSld>
  <p:clrMapOvr>
    <a:masterClrMapping/>
  </p:clrMapOvr>
  <p:transition spd="slow" advTm="1124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8A80927-1544-DF69-CBC6-7947F60CA7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>
            <a:extLst>
              <a:ext uri="{FF2B5EF4-FFF2-40B4-BE49-F238E27FC236}">
                <a16:creationId xmlns:a16="http://schemas.microsoft.com/office/drawing/2014/main" id="{5505B6F2-83C3-48B9-A118-3D9E72C2A9A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79224" y="592001"/>
            <a:ext cx="7886700" cy="996950"/>
          </a:xfrm>
        </p:spPr>
        <p:txBody>
          <a:bodyPr/>
          <a:lstStyle/>
          <a:p>
            <a:pPr eaLnBrk="1" hangingPunct="1"/>
            <a:r>
              <a:rPr lang="nl-NL" altLang="nl-NL" b="1" dirty="0"/>
              <a:t>Fotorespiratie</a:t>
            </a:r>
          </a:p>
        </p:txBody>
      </p:sp>
      <p:sp>
        <p:nvSpPr>
          <p:cNvPr id="7171" name="Tijdelijke aanduiding voor inhoud 2">
            <a:extLst>
              <a:ext uri="{FF2B5EF4-FFF2-40B4-BE49-F238E27FC236}">
                <a16:creationId xmlns:a16="http://schemas.microsoft.com/office/drawing/2014/main" id="{607A0832-C06F-F8E8-0FF5-DE3A594BC573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079224" y="1910876"/>
            <a:ext cx="8460702" cy="4738260"/>
          </a:xfrm>
        </p:spPr>
        <p:txBody>
          <a:bodyPr>
            <a:normAutofit/>
          </a:bodyPr>
          <a:lstStyle/>
          <a:p>
            <a:pPr indent="0">
              <a:buNone/>
            </a:pPr>
            <a:r>
              <a:rPr lang="nl-NL" b="1" dirty="0"/>
              <a:t>Hoe kan fotorespiratie worden verminderd?</a:t>
            </a:r>
          </a:p>
          <a:p>
            <a:pPr indent="0">
              <a:buNone/>
            </a:pPr>
            <a:endParaRPr lang="nl-NL" b="1" dirty="0"/>
          </a:p>
          <a:p>
            <a:pPr marL="342900" indent="-342900"/>
            <a:r>
              <a:rPr lang="nl-NL" b="1" dirty="0"/>
              <a:t>Meer CO₂ in de kas</a:t>
            </a:r>
            <a:r>
              <a:rPr lang="nl-NL" dirty="0"/>
              <a:t>: </a:t>
            </a:r>
            <a:br>
              <a:rPr lang="nl-NL" dirty="0"/>
            </a:br>
            <a:r>
              <a:rPr lang="nl-NL" dirty="0"/>
              <a:t>Hierdoor gebruikt </a:t>
            </a:r>
            <a:r>
              <a:rPr lang="nl-NL" dirty="0" err="1"/>
              <a:t>Rubisco</a:t>
            </a:r>
            <a:r>
              <a:rPr lang="nl-NL" dirty="0"/>
              <a:t> minder O₂.</a:t>
            </a:r>
          </a:p>
          <a:p>
            <a:pPr marL="342900" indent="-342900"/>
            <a:endParaRPr lang="nl-NL" dirty="0"/>
          </a:p>
          <a:p>
            <a:pPr marL="342900" indent="-342900"/>
            <a:r>
              <a:rPr lang="nl-NL" b="1" dirty="0"/>
              <a:t>Schaduw of koeling</a:t>
            </a:r>
            <a:r>
              <a:rPr lang="nl-NL" dirty="0"/>
              <a:t>: </a:t>
            </a:r>
            <a:br>
              <a:rPr lang="nl-NL" dirty="0"/>
            </a:br>
            <a:r>
              <a:rPr lang="nl-NL" dirty="0"/>
              <a:t>Dit voorkomt dat de plant zijn huidmondjes sluit.</a:t>
            </a:r>
          </a:p>
          <a:p>
            <a:pPr marL="342900" indent="-342900"/>
            <a:endParaRPr lang="nl-NL" dirty="0"/>
          </a:p>
          <a:p>
            <a:pPr marL="342900" indent="-342900"/>
            <a:r>
              <a:rPr lang="nl-NL" b="1" dirty="0"/>
              <a:t>C4-gewassen telen</a:t>
            </a:r>
            <a:br>
              <a:rPr lang="nl-NL" b="1" dirty="0"/>
            </a:br>
            <a:r>
              <a:rPr lang="nl-NL" b="1" dirty="0"/>
              <a:t>I</a:t>
            </a:r>
            <a:r>
              <a:rPr lang="nl-NL" dirty="0"/>
              <a:t>n warme gebieden, omdat die minder last hebben van fotorespiratie.</a:t>
            </a:r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AE18D613-01C3-38CE-D912-53301B70A51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63836" y="5048936"/>
            <a:ext cx="2857500" cy="1600200"/>
          </a:xfrm>
          <a:prstGeom prst="rect">
            <a:avLst/>
          </a:prstGeom>
        </p:spPr>
      </p:pic>
      <p:pic>
        <p:nvPicPr>
          <p:cNvPr id="3" name="Afbeelding 2">
            <a:extLst>
              <a:ext uri="{FF2B5EF4-FFF2-40B4-BE49-F238E27FC236}">
                <a16:creationId xmlns:a16="http://schemas.microsoft.com/office/drawing/2014/main" id="{C065BF0D-D8A9-31BF-835C-B2300C751B0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44811" y="171313"/>
            <a:ext cx="2495550" cy="1838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2997288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>
            <a:extLst>
              <a:ext uri="{FF2B5EF4-FFF2-40B4-BE49-F238E27FC236}">
                <a16:creationId xmlns:a16="http://schemas.microsoft.com/office/drawing/2014/main" id="{80899F95-2E30-4511-922B-B88C19CF0D8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79224" y="592001"/>
            <a:ext cx="7886700" cy="996950"/>
          </a:xfrm>
        </p:spPr>
        <p:txBody>
          <a:bodyPr/>
          <a:lstStyle/>
          <a:p>
            <a:pPr eaLnBrk="1" hangingPunct="1"/>
            <a:r>
              <a:rPr lang="nl-NL" altLang="nl-NL" b="1" dirty="0"/>
              <a:t>C4 planten</a:t>
            </a:r>
          </a:p>
        </p:txBody>
      </p:sp>
      <p:sp>
        <p:nvSpPr>
          <p:cNvPr id="7171" name="Tijdelijke aanduiding voor inhoud 2">
            <a:extLst>
              <a:ext uri="{FF2B5EF4-FFF2-40B4-BE49-F238E27FC236}">
                <a16:creationId xmlns:a16="http://schemas.microsoft.com/office/drawing/2014/main" id="{E224BC8B-2913-4038-A10D-36A485D9D174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079224" y="1873580"/>
            <a:ext cx="7886700" cy="4085786"/>
          </a:xfrm>
        </p:spPr>
        <p:txBody>
          <a:bodyPr>
            <a:normAutofit/>
          </a:bodyPr>
          <a:lstStyle/>
          <a:p>
            <a:pPr indent="0">
              <a:buNone/>
              <a:defRPr/>
            </a:pPr>
            <a:r>
              <a:rPr lang="nl-NL" dirty="0"/>
              <a:t>C4-fotosynthese is een manier waarop sommige planten, zoals maïs en suikerriet, beter kunnen groeien in warme en droge omstandigheden. </a:t>
            </a:r>
          </a:p>
          <a:p>
            <a:pPr indent="0">
              <a:buNone/>
              <a:defRPr/>
            </a:pPr>
            <a:endParaRPr lang="nl-NL" dirty="0"/>
          </a:p>
          <a:p>
            <a:pPr indent="0">
              <a:buNone/>
              <a:defRPr/>
            </a:pPr>
            <a:r>
              <a:rPr lang="nl-NL" dirty="0"/>
              <a:t>Deze planten gebruiken een slimmere methode om koolstofdioxide (CO₂) vast te leggen, waardoor ze minder last hebben van fotorespiratie en efficiënter groeien bij hoge temperaturen.</a:t>
            </a:r>
          </a:p>
        </p:txBody>
      </p:sp>
      <p:pic>
        <p:nvPicPr>
          <p:cNvPr id="2050" name="Picture 2" descr="Oogstadvies mais - ForFarmers Nederland">
            <a:extLst>
              <a:ext uri="{FF2B5EF4-FFF2-40B4-BE49-F238E27FC236}">
                <a16:creationId xmlns:a16="http://schemas.microsoft.com/office/drawing/2014/main" id="{7270BD24-9AD6-05D3-9309-A2672666456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0206" y="4762220"/>
            <a:ext cx="3815255" cy="19076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05034433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6E9C89-FF12-A8DD-8A1E-C15838C088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>
            <a:extLst>
              <a:ext uri="{FF2B5EF4-FFF2-40B4-BE49-F238E27FC236}">
                <a16:creationId xmlns:a16="http://schemas.microsoft.com/office/drawing/2014/main" id="{40CD4EC9-651B-4EBA-4394-56F77A20BF8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79224" y="592001"/>
            <a:ext cx="7886700" cy="996950"/>
          </a:xfrm>
        </p:spPr>
        <p:txBody>
          <a:bodyPr/>
          <a:lstStyle/>
          <a:p>
            <a:pPr eaLnBrk="1" hangingPunct="1"/>
            <a:r>
              <a:rPr lang="nl-NL" altLang="nl-NL" b="1" dirty="0"/>
              <a:t>Hoe werkt C4 fotosynthese</a:t>
            </a:r>
          </a:p>
        </p:txBody>
      </p:sp>
      <p:sp>
        <p:nvSpPr>
          <p:cNvPr id="7171" name="Tijdelijke aanduiding voor inhoud 2">
            <a:extLst>
              <a:ext uri="{FF2B5EF4-FFF2-40B4-BE49-F238E27FC236}">
                <a16:creationId xmlns:a16="http://schemas.microsoft.com/office/drawing/2014/main" id="{61C2E96C-22CF-A616-2293-5355117011E4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079224" y="1475170"/>
            <a:ext cx="9101724" cy="4738260"/>
          </a:xfrm>
        </p:spPr>
        <p:txBody>
          <a:bodyPr>
            <a:normAutofit/>
          </a:bodyPr>
          <a:lstStyle/>
          <a:p>
            <a:pPr indent="0">
              <a:buNone/>
              <a:defRPr/>
            </a:pPr>
            <a:r>
              <a:rPr lang="nl-NL" dirty="0"/>
              <a:t>Bij C4-planten verloopt fotosynthese in twee stappen:</a:t>
            </a:r>
          </a:p>
          <a:p>
            <a:pPr indent="0">
              <a:buNone/>
              <a:defRPr/>
            </a:pPr>
            <a:endParaRPr lang="nl-NL" dirty="0"/>
          </a:p>
          <a:p>
            <a:pPr marL="457200" indent="-457200">
              <a:buFont typeface="+mj-lt"/>
              <a:buAutoNum type="arabicPeriod"/>
              <a:defRPr/>
            </a:pPr>
            <a:r>
              <a:rPr lang="nl-NL" b="1" dirty="0"/>
              <a:t>Opname van CO₂</a:t>
            </a:r>
            <a:br>
              <a:rPr lang="nl-NL" b="1" dirty="0"/>
            </a:br>
            <a:r>
              <a:rPr lang="nl-NL" dirty="0"/>
              <a:t>De plant neemt CO₂ op via de huidmondjes. Dit CO₂ wordt eerst opgeslagen in een speciale cel als een C4-molecuul (vandaar de naam C4-fotosynthese).</a:t>
            </a:r>
          </a:p>
          <a:p>
            <a:pPr marL="457200" indent="-457200">
              <a:buFont typeface="+mj-lt"/>
              <a:buAutoNum type="arabicPeriod"/>
              <a:defRPr/>
            </a:pPr>
            <a:endParaRPr lang="nl-NL" dirty="0"/>
          </a:p>
          <a:p>
            <a:pPr marL="457200" indent="-457200">
              <a:buFont typeface="+mj-lt"/>
              <a:buAutoNum type="arabicPeriod"/>
              <a:defRPr/>
            </a:pPr>
            <a:r>
              <a:rPr lang="nl-NL" b="1" dirty="0"/>
              <a:t>Omzetting in suikers</a:t>
            </a:r>
            <a:br>
              <a:rPr lang="nl-NL" dirty="0"/>
            </a:br>
            <a:r>
              <a:rPr lang="nl-NL" dirty="0"/>
              <a:t>Dit opgeslagen CO₂ wordt naar een andere cel gebracht, waar het wordt gebruikt voor fotosynthese. Hierdoor heeft de plant altijd genoeg CO₂, zelfs als de huidmondjes moeten sluiten om water te besparen..</a:t>
            </a:r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BF7C4337-187A-0FAA-4B2D-58BFC391D56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75531" y="281292"/>
            <a:ext cx="2737033" cy="2107515"/>
          </a:xfrm>
          <a:prstGeom prst="rect">
            <a:avLst/>
          </a:prstGeom>
        </p:spPr>
      </p:pic>
      <p:pic>
        <p:nvPicPr>
          <p:cNvPr id="4" name="Afbeelding 3">
            <a:extLst>
              <a:ext uri="{FF2B5EF4-FFF2-40B4-BE49-F238E27FC236}">
                <a16:creationId xmlns:a16="http://schemas.microsoft.com/office/drawing/2014/main" id="{9BD68D21-C0D5-9767-E27A-4DECB50E8DB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03964" y="4808724"/>
            <a:ext cx="1417623" cy="1767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0039583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>
            <a:extLst>
              <a:ext uri="{FF2B5EF4-FFF2-40B4-BE49-F238E27FC236}">
                <a16:creationId xmlns:a16="http://schemas.microsoft.com/office/drawing/2014/main" id="{80899F95-2E30-4511-922B-B88C19CF0D8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79224" y="592001"/>
            <a:ext cx="7886700" cy="996950"/>
          </a:xfrm>
        </p:spPr>
        <p:txBody>
          <a:bodyPr/>
          <a:lstStyle/>
          <a:p>
            <a:pPr eaLnBrk="1" hangingPunct="1"/>
            <a:r>
              <a:rPr lang="nl-NL" altLang="nl-NL" b="1" dirty="0"/>
              <a:t>C4 planten</a:t>
            </a:r>
          </a:p>
        </p:txBody>
      </p:sp>
      <p:sp>
        <p:nvSpPr>
          <p:cNvPr id="7171" name="Tijdelijke aanduiding voor inhoud 2">
            <a:extLst>
              <a:ext uri="{FF2B5EF4-FFF2-40B4-BE49-F238E27FC236}">
                <a16:creationId xmlns:a16="http://schemas.microsoft.com/office/drawing/2014/main" id="{E224BC8B-2913-4038-A10D-36A485D9D174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079224" y="1910876"/>
            <a:ext cx="6651494" cy="4738260"/>
          </a:xfrm>
        </p:spPr>
        <p:txBody>
          <a:bodyPr>
            <a:normAutofit/>
          </a:bodyPr>
          <a:lstStyle/>
          <a:p>
            <a:pPr indent="0">
              <a:buNone/>
              <a:defRPr/>
            </a:pPr>
            <a:r>
              <a:rPr lang="nl-NL" dirty="0"/>
              <a:t>1% van de planten zijn C4 planten, er zijn ongeveer 1900 planten bekend , voornamelijk uit tropische gebieden.</a:t>
            </a:r>
          </a:p>
          <a:p>
            <a:pPr indent="0">
              <a:buNone/>
              <a:defRPr/>
            </a:pPr>
            <a:endParaRPr lang="nl-NL" dirty="0"/>
          </a:p>
          <a:p>
            <a:pPr indent="0">
              <a:buNone/>
              <a:defRPr/>
            </a:pPr>
            <a:r>
              <a:rPr lang="nl-NL" dirty="0"/>
              <a:t>Bij C4 planten is de optimale temperatuur 25 tot 35 graden Celsius is. </a:t>
            </a:r>
          </a:p>
          <a:p>
            <a:pPr indent="0">
              <a:buNone/>
              <a:defRPr/>
            </a:pPr>
            <a:endParaRPr lang="nl-NL" dirty="0"/>
          </a:p>
          <a:p>
            <a:pPr indent="0">
              <a:buNone/>
              <a:defRPr/>
            </a:pPr>
            <a:r>
              <a:rPr lang="nl-NL" dirty="0"/>
              <a:t>C4 fotosynthese komt voor bij grassen in droge en hete gebieden.</a:t>
            </a:r>
          </a:p>
          <a:p>
            <a:pPr indent="0">
              <a:buNone/>
              <a:defRPr/>
            </a:pPr>
            <a:endParaRPr lang="nl-NL" dirty="0"/>
          </a:p>
          <a:p>
            <a:pPr indent="0">
              <a:buNone/>
              <a:defRPr/>
            </a:pPr>
            <a:r>
              <a:rPr lang="nl-NL" dirty="0"/>
              <a:t>Voorbeelden van C4 planten zijn mais en suikerriet. </a:t>
            </a:r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58098F7E-F68D-45F8-885E-2EBEFE648BA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69701" y="208864"/>
            <a:ext cx="1743075" cy="2628900"/>
          </a:xfrm>
          <a:prstGeom prst="rect">
            <a:avLst/>
          </a:prstGeom>
        </p:spPr>
      </p:pic>
      <p:pic>
        <p:nvPicPr>
          <p:cNvPr id="2" name="Afbeelding 1">
            <a:extLst>
              <a:ext uri="{FF2B5EF4-FFF2-40B4-BE49-F238E27FC236}">
                <a16:creationId xmlns:a16="http://schemas.microsoft.com/office/drawing/2014/main" id="{8CF10DA0-01F0-E016-D488-555A4CFCBD1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98070" y="3795577"/>
            <a:ext cx="3804745" cy="28535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8435833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22A81C7-EB29-F62F-1159-F4F579CB32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>
            <a:extLst>
              <a:ext uri="{FF2B5EF4-FFF2-40B4-BE49-F238E27FC236}">
                <a16:creationId xmlns:a16="http://schemas.microsoft.com/office/drawing/2014/main" id="{8F86E1CE-95DF-25E0-D2CF-638948D873B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79224" y="592001"/>
            <a:ext cx="7886700" cy="996950"/>
          </a:xfrm>
        </p:spPr>
        <p:txBody>
          <a:bodyPr>
            <a:normAutofit fontScale="90000"/>
          </a:bodyPr>
          <a:lstStyle/>
          <a:p>
            <a:pPr indent="0">
              <a:buNone/>
              <a:defRPr/>
            </a:pPr>
            <a:r>
              <a:rPr lang="nl-NL" dirty="0"/>
              <a:t>Voordelen van C4-fotosynthese</a:t>
            </a:r>
          </a:p>
        </p:txBody>
      </p:sp>
      <p:sp>
        <p:nvSpPr>
          <p:cNvPr id="7171" name="Tijdelijke aanduiding voor inhoud 2">
            <a:extLst>
              <a:ext uri="{FF2B5EF4-FFF2-40B4-BE49-F238E27FC236}">
                <a16:creationId xmlns:a16="http://schemas.microsoft.com/office/drawing/2014/main" id="{324EB6CB-9288-0E67-D29D-CBDA3370CED6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079224" y="1910876"/>
            <a:ext cx="6651494" cy="4738260"/>
          </a:xfrm>
        </p:spPr>
        <p:txBody>
          <a:bodyPr>
            <a:normAutofit/>
          </a:bodyPr>
          <a:lstStyle/>
          <a:p>
            <a:pPr indent="0">
              <a:buNone/>
              <a:defRPr/>
            </a:pPr>
            <a:endParaRPr lang="nl-NL" dirty="0"/>
          </a:p>
          <a:p>
            <a:pPr marL="342900" indent="-342900">
              <a:defRPr/>
            </a:pPr>
            <a:r>
              <a:rPr lang="nl-NL" dirty="0"/>
              <a:t>Beter bestand tegen hitte en droogte </a:t>
            </a:r>
          </a:p>
          <a:p>
            <a:pPr marL="342900" indent="-342900">
              <a:defRPr/>
            </a:pPr>
            <a:endParaRPr lang="nl-NL" dirty="0"/>
          </a:p>
          <a:p>
            <a:pPr marL="342900" indent="-342900">
              <a:defRPr/>
            </a:pPr>
            <a:r>
              <a:rPr lang="nl-NL" dirty="0"/>
              <a:t>Minder waterverlies, omdat de huidmondjes minder vaak open hoeven te staan </a:t>
            </a:r>
          </a:p>
          <a:p>
            <a:pPr marL="342900" indent="-342900">
              <a:defRPr/>
            </a:pPr>
            <a:endParaRPr lang="nl-NL" dirty="0"/>
          </a:p>
          <a:p>
            <a:pPr marL="342900" indent="-342900">
              <a:defRPr/>
            </a:pPr>
            <a:r>
              <a:rPr lang="nl-NL" dirty="0"/>
              <a:t>Snellere groei, omdat er minder energie verloren gaat </a:t>
            </a:r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0AB0588D-A9DE-B220-8B10-0429EBA2345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62320" y="274501"/>
            <a:ext cx="1743075" cy="2628900"/>
          </a:xfrm>
          <a:prstGeom prst="rect">
            <a:avLst/>
          </a:prstGeom>
        </p:spPr>
      </p:pic>
      <p:pic>
        <p:nvPicPr>
          <p:cNvPr id="2" name="Afbeelding 1">
            <a:extLst>
              <a:ext uri="{FF2B5EF4-FFF2-40B4-BE49-F238E27FC236}">
                <a16:creationId xmlns:a16="http://schemas.microsoft.com/office/drawing/2014/main" id="{CA01521D-B3C1-536C-3380-B67C63ADECE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88465" y="4142610"/>
            <a:ext cx="3342035" cy="25065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625903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>
            <a:extLst>
              <a:ext uri="{FF2B5EF4-FFF2-40B4-BE49-F238E27FC236}">
                <a16:creationId xmlns:a16="http://schemas.microsoft.com/office/drawing/2014/main" id="{80899F95-2E30-4511-922B-B88C19CF0D8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79224" y="592001"/>
            <a:ext cx="7886700" cy="996950"/>
          </a:xfrm>
        </p:spPr>
        <p:txBody>
          <a:bodyPr/>
          <a:lstStyle/>
          <a:p>
            <a:pPr eaLnBrk="1" hangingPunct="1"/>
            <a:r>
              <a:rPr lang="nl-NL" altLang="nl-NL" b="1" dirty="0"/>
              <a:t>Temperatuur</a:t>
            </a:r>
          </a:p>
        </p:txBody>
      </p:sp>
      <p:sp>
        <p:nvSpPr>
          <p:cNvPr id="7171" name="Tijdelijke aanduiding voor inhoud 2">
            <a:extLst>
              <a:ext uri="{FF2B5EF4-FFF2-40B4-BE49-F238E27FC236}">
                <a16:creationId xmlns:a16="http://schemas.microsoft.com/office/drawing/2014/main" id="{E224BC8B-2913-4038-A10D-36A485D9D174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079224" y="1910876"/>
            <a:ext cx="6651494" cy="4738260"/>
          </a:xfrm>
        </p:spPr>
        <p:txBody>
          <a:bodyPr>
            <a:normAutofit/>
          </a:bodyPr>
          <a:lstStyle/>
          <a:p>
            <a:pPr indent="0">
              <a:buNone/>
              <a:defRPr/>
            </a:pPr>
            <a:r>
              <a:rPr lang="nl-NL" dirty="0"/>
              <a:t>De optimale temperatuur voor C3-planten is 15 tot 25 °C</a:t>
            </a:r>
          </a:p>
          <a:p>
            <a:pPr indent="0">
              <a:buNone/>
              <a:defRPr/>
            </a:pPr>
            <a:endParaRPr lang="nl-NL" dirty="0"/>
          </a:p>
          <a:p>
            <a:pPr indent="0">
              <a:buNone/>
              <a:defRPr/>
            </a:pPr>
            <a:r>
              <a:rPr lang="nl-NL" dirty="0"/>
              <a:t>Voor C4-planten is dat 25 tot 35 °C. </a:t>
            </a:r>
          </a:p>
          <a:p>
            <a:pPr indent="0">
              <a:buNone/>
              <a:defRPr/>
            </a:pPr>
            <a:endParaRPr lang="nl-NL" dirty="0"/>
          </a:p>
          <a:p>
            <a:pPr indent="0">
              <a:buNone/>
              <a:defRPr/>
            </a:pPr>
            <a:r>
              <a:rPr lang="nl-NL" dirty="0"/>
              <a:t>Bij C3-planten treedt lichtverzadiging op in half tot vol zonlicht.</a:t>
            </a:r>
          </a:p>
          <a:p>
            <a:pPr indent="0">
              <a:buNone/>
              <a:defRPr/>
            </a:pPr>
            <a:r>
              <a:rPr lang="nl-NL" dirty="0"/>
              <a:t> </a:t>
            </a:r>
          </a:p>
          <a:p>
            <a:pPr indent="0">
              <a:buNone/>
              <a:defRPr/>
            </a:pPr>
            <a:r>
              <a:rPr lang="nl-NL" dirty="0"/>
              <a:t>Bij C4-planten treedt geen lichtverzadiging op in vol zonlicht. </a:t>
            </a:r>
          </a:p>
          <a:p>
            <a:pPr indent="0">
              <a:buNone/>
              <a:defRPr/>
            </a:pPr>
            <a:endParaRPr lang="nl-NL" dirty="0"/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F2427DE3-EA3E-4F0B-9F2F-E068BB5F6CC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93760" y="4213782"/>
            <a:ext cx="3545251" cy="2350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7656883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>
            <a:extLst>
              <a:ext uri="{FF2B5EF4-FFF2-40B4-BE49-F238E27FC236}">
                <a16:creationId xmlns:a16="http://schemas.microsoft.com/office/drawing/2014/main" id="{80899F95-2E30-4511-922B-B88C19CF0D8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79224" y="592001"/>
            <a:ext cx="7886700" cy="996950"/>
          </a:xfrm>
        </p:spPr>
        <p:txBody>
          <a:bodyPr/>
          <a:lstStyle/>
          <a:p>
            <a:pPr eaLnBrk="1" hangingPunct="1"/>
            <a:r>
              <a:rPr lang="nl-NL" altLang="nl-NL" b="1" dirty="0"/>
              <a:t>Temperatuur</a:t>
            </a:r>
          </a:p>
        </p:txBody>
      </p:sp>
      <p:sp>
        <p:nvSpPr>
          <p:cNvPr id="7171" name="Tijdelijke aanduiding voor inhoud 2">
            <a:extLst>
              <a:ext uri="{FF2B5EF4-FFF2-40B4-BE49-F238E27FC236}">
                <a16:creationId xmlns:a16="http://schemas.microsoft.com/office/drawing/2014/main" id="{E224BC8B-2913-4038-A10D-36A485D9D174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079223" y="1910876"/>
            <a:ext cx="8479555" cy="4738260"/>
          </a:xfrm>
        </p:spPr>
        <p:txBody>
          <a:bodyPr>
            <a:normAutofit/>
          </a:bodyPr>
          <a:lstStyle/>
          <a:p>
            <a:pPr indent="0">
              <a:buNone/>
              <a:defRPr/>
            </a:pPr>
            <a:r>
              <a:rPr lang="nl-NL" dirty="0"/>
              <a:t>Alleen bij relatief hoge temperaturen, zoals in de tropen, subtropen of midden in de zomer in Nederland, zorgt het C4-systeem voor een snellere plantengroei dan het C3-systeem</a:t>
            </a:r>
          </a:p>
          <a:p>
            <a:pPr indent="0">
              <a:buNone/>
              <a:defRPr/>
            </a:pPr>
            <a:endParaRPr lang="nl-NL" dirty="0"/>
          </a:p>
          <a:p>
            <a:pPr indent="0">
              <a:buNone/>
              <a:defRPr/>
            </a:pPr>
            <a:r>
              <a:rPr lang="nl-NL" dirty="0"/>
              <a:t>De maximale opbrengst per hectare is dan ook - onder ideale omstandigheden - bij C4-planten aanzienlijk hoger.</a:t>
            </a:r>
          </a:p>
          <a:p>
            <a:pPr indent="0">
              <a:buNone/>
              <a:defRPr/>
            </a:pPr>
            <a:endParaRPr lang="nl-NL" dirty="0"/>
          </a:p>
          <a:p>
            <a:pPr indent="0">
              <a:buNone/>
              <a:defRPr/>
            </a:pPr>
            <a:r>
              <a:rPr lang="nl-NL" dirty="0"/>
              <a:t>Bijna de dubbele opbrengst aan droge stof per hectare per jaar!</a:t>
            </a:r>
          </a:p>
          <a:p>
            <a:pPr indent="0">
              <a:buNone/>
              <a:defRPr/>
            </a:pPr>
            <a:endParaRPr lang="nl-NL" dirty="0"/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A2AFCAC6-6D0A-4EEC-8D5D-99620C2CFFA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89476" y="4790171"/>
            <a:ext cx="3302524" cy="1981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0906091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1" grpId="0" uiExpand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el 1">
            <a:extLst>
              <a:ext uri="{FF2B5EF4-FFF2-40B4-BE49-F238E27FC236}">
                <a16:creationId xmlns:a16="http://schemas.microsoft.com/office/drawing/2014/main" id="{5BF33C1D-068A-4FDD-AE17-E6B3983E615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nl-NL" altLang="nl-NL" b="1"/>
              <a:t>Aftrap</a:t>
            </a:r>
          </a:p>
        </p:txBody>
      </p:sp>
      <p:pic>
        <p:nvPicPr>
          <p:cNvPr id="4099" name="Afbeelding 6">
            <a:extLst>
              <a:ext uri="{FF2B5EF4-FFF2-40B4-BE49-F238E27FC236}">
                <a16:creationId xmlns:a16="http://schemas.microsoft.com/office/drawing/2014/main" id="{75FAD6AD-3C9B-492F-9EB2-0AAC95823A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1764" y="330201"/>
            <a:ext cx="2555875" cy="56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Afbeelding 3">
            <a:extLst>
              <a:ext uri="{FF2B5EF4-FFF2-40B4-BE49-F238E27FC236}">
                <a16:creationId xmlns:a16="http://schemas.microsoft.com/office/drawing/2014/main" id="{08AD22CF-237A-4C8F-AAD3-DEDB174706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1404938"/>
            <a:ext cx="9144000" cy="5135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DC5C98-4705-7426-72FB-8ACD9FC549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>
            <a:extLst>
              <a:ext uri="{FF2B5EF4-FFF2-40B4-BE49-F238E27FC236}">
                <a16:creationId xmlns:a16="http://schemas.microsoft.com/office/drawing/2014/main" id="{3C68B7E6-73C2-7CDF-B1E7-C42F714045A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79224" y="592001"/>
            <a:ext cx="7886700" cy="996950"/>
          </a:xfrm>
        </p:spPr>
        <p:txBody>
          <a:bodyPr/>
          <a:lstStyle/>
          <a:p>
            <a:pPr eaLnBrk="1" hangingPunct="1"/>
            <a:r>
              <a:rPr lang="nl-NL" altLang="nl-NL" b="1" dirty="0"/>
              <a:t>Cam planten</a:t>
            </a:r>
          </a:p>
        </p:txBody>
      </p:sp>
      <p:sp>
        <p:nvSpPr>
          <p:cNvPr id="7171" name="Tijdelijke aanduiding voor inhoud 2">
            <a:extLst>
              <a:ext uri="{FF2B5EF4-FFF2-40B4-BE49-F238E27FC236}">
                <a16:creationId xmlns:a16="http://schemas.microsoft.com/office/drawing/2014/main" id="{CC8EDC74-FDF7-4814-0930-85FFAB3EFAB1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079223" y="1910876"/>
            <a:ext cx="7886699" cy="4738260"/>
          </a:xfrm>
        </p:spPr>
        <p:txBody>
          <a:bodyPr>
            <a:normAutofit/>
          </a:bodyPr>
          <a:lstStyle/>
          <a:p>
            <a:pPr indent="0">
              <a:buNone/>
              <a:defRPr/>
            </a:pPr>
            <a:r>
              <a:rPr lang="nl-NL" dirty="0"/>
              <a:t>CAM-planten zijn planten die groeien in droge gebieden, zoals woestijnen. </a:t>
            </a:r>
          </a:p>
          <a:p>
            <a:pPr indent="0">
              <a:buNone/>
              <a:defRPr/>
            </a:pPr>
            <a:endParaRPr lang="nl-NL" dirty="0"/>
          </a:p>
          <a:p>
            <a:pPr indent="0">
              <a:buNone/>
              <a:defRPr/>
            </a:pPr>
            <a:r>
              <a:rPr lang="nl-NL" dirty="0"/>
              <a:t>Ze hebben een speciale manier van fotosynthese om water te besparen. </a:t>
            </a:r>
          </a:p>
          <a:p>
            <a:pPr indent="0">
              <a:buNone/>
              <a:defRPr/>
            </a:pPr>
            <a:endParaRPr lang="nl-NL" dirty="0"/>
          </a:p>
          <a:p>
            <a:pPr indent="0">
              <a:buNone/>
              <a:defRPr/>
            </a:pPr>
            <a:r>
              <a:rPr lang="nl-NL" dirty="0"/>
              <a:t>Voorbeelden zijn cactussen, vetplanten, ananas bromelia-soorten en dikbladige orchideeën. </a:t>
            </a:r>
            <a:br>
              <a:rPr lang="nl-NL" dirty="0"/>
            </a:br>
            <a:r>
              <a:rPr lang="nl-NL" dirty="0"/>
              <a:t>Bij de laatste hoort de veel geteelde Phalaenopsis.</a:t>
            </a:r>
          </a:p>
          <a:p>
            <a:pPr indent="0">
              <a:buNone/>
              <a:defRPr/>
            </a:pPr>
            <a:endParaRPr lang="nl-NL" dirty="0"/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17534FF6-837E-04B7-F8B8-D5AB07E2B6D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90691" y="189100"/>
            <a:ext cx="2799701" cy="2799701"/>
          </a:xfrm>
          <a:prstGeom prst="rect">
            <a:avLst/>
          </a:prstGeom>
        </p:spPr>
      </p:pic>
      <p:pic>
        <p:nvPicPr>
          <p:cNvPr id="3" name="Afbeelding 2">
            <a:extLst>
              <a:ext uri="{FF2B5EF4-FFF2-40B4-BE49-F238E27FC236}">
                <a16:creationId xmlns:a16="http://schemas.microsoft.com/office/drawing/2014/main" id="{0B966DE6-C0B4-C176-D85F-C94CA1E59A5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09989" y="3978848"/>
            <a:ext cx="2529574" cy="25295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2933305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D33BA3-87C0-59BB-3665-6F98134E09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>
            <a:extLst>
              <a:ext uri="{FF2B5EF4-FFF2-40B4-BE49-F238E27FC236}">
                <a16:creationId xmlns:a16="http://schemas.microsoft.com/office/drawing/2014/main" id="{DF523C69-6304-4903-6F2D-C2911A59EB8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79224" y="592001"/>
            <a:ext cx="7886700" cy="99695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nl-NL" dirty="0"/>
              <a:t>Hoe werkt CAM-fotosynthese?</a:t>
            </a:r>
            <a:endParaRPr lang="nl-NL" altLang="nl-NL" b="1" dirty="0"/>
          </a:p>
        </p:txBody>
      </p:sp>
      <p:sp>
        <p:nvSpPr>
          <p:cNvPr id="7171" name="Tijdelijke aanduiding voor inhoud 2">
            <a:extLst>
              <a:ext uri="{FF2B5EF4-FFF2-40B4-BE49-F238E27FC236}">
                <a16:creationId xmlns:a16="http://schemas.microsoft.com/office/drawing/2014/main" id="{52DF7FC8-D48F-BB94-C8EE-FDC96AACACE9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079223" y="1910876"/>
            <a:ext cx="7886699" cy="4738260"/>
          </a:xfrm>
        </p:spPr>
        <p:txBody>
          <a:bodyPr>
            <a:normAutofit/>
          </a:bodyPr>
          <a:lstStyle/>
          <a:p>
            <a:pPr indent="0">
              <a:buNone/>
              <a:defRPr/>
            </a:pPr>
            <a:r>
              <a:rPr lang="nl-NL" dirty="0"/>
              <a:t> </a:t>
            </a:r>
            <a:r>
              <a:rPr lang="nl-NL" b="1" dirty="0"/>
              <a:t>’s Nachts:</a:t>
            </a:r>
          </a:p>
          <a:p>
            <a:pPr indent="0">
              <a:buNone/>
              <a:defRPr/>
            </a:pPr>
            <a:r>
              <a:rPr lang="nl-NL" dirty="0"/>
              <a:t>De plant opent zijn huidmondjes om CO₂ op te nemen. </a:t>
            </a:r>
            <a:br>
              <a:rPr lang="nl-NL" dirty="0"/>
            </a:br>
            <a:r>
              <a:rPr lang="nl-NL" dirty="0"/>
              <a:t>Dit CO₂ wordt opgeslagen als een speciaal zuur in de cellen.</a:t>
            </a:r>
          </a:p>
          <a:p>
            <a:pPr indent="0">
              <a:buNone/>
              <a:defRPr/>
            </a:pPr>
            <a:endParaRPr lang="nl-NL" dirty="0"/>
          </a:p>
          <a:p>
            <a:pPr indent="0">
              <a:buNone/>
              <a:defRPr/>
            </a:pPr>
            <a:r>
              <a:rPr lang="nl-NL" b="1" dirty="0"/>
              <a:t>Overdag</a:t>
            </a:r>
            <a:r>
              <a:rPr lang="nl-NL" dirty="0"/>
              <a:t>:</a:t>
            </a:r>
            <a:br>
              <a:rPr lang="nl-NL" dirty="0"/>
            </a:br>
            <a:r>
              <a:rPr lang="nl-NL" dirty="0"/>
              <a:t>De huidmondjes blijven gesloten om water te besparen. De plant haalt het opgeslagen CO₂ tevoorschijn en gebruikt het voor fotosynthese om suikers te maken</a:t>
            </a:r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6957D18F-63C2-1346-8AC9-77D54DA0EA6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90691" y="189100"/>
            <a:ext cx="2799701" cy="2799701"/>
          </a:xfrm>
          <a:prstGeom prst="rect">
            <a:avLst/>
          </a:prstGeom>
        </p:spPr>
      </p:pic>
      <p:pic>
        <p:nvPicPr>
          <p:cNvPr id="3" name="Afbeelding 2">
            <a:extLst>
              <a:ext uri="{FF2B5EF4-FFF2-40B4-BE49-F238E27FC236}">
                <a16:creationId xmlns:a16="http://schemas.microsoft.com/office/drawing/2014/main" id="{42F1CC55-9B4A-3221-3A87-FA833E18140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09989" y="3978848"/>
            <a:ext cx="2529574" cy="25295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0921888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>
            <a:extLst>
              <a:ext uri="{FF2B5EF4-FFF2-40B4-BE49-F238E27FC236}">
                <a16:creationId xmlns:a16="http://schemas.microsoft.com/office/drawing/2014/main" id="{80899F95-2E30-4511-922B-B88C19CF0D8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79223" y="592001"/>
            <a:ext cx="10025551" cy="996950"/>
          </a:xfrm>
        </p:spPr>
        <p:txBody>
          <a:bodyPr>
            <a:normAutofit/>
          </a:bodyPr>
          <a:lstStyle/>
          <a:p>
            <a:r>
              <a:rPr lang="nl-NL" dirty="0"/>
              <a:t>Werking fotosynthese CAM planten</a:t>
            </a:r>
            <a:endParaRPr lang="nl-NL" altLang="nl-NL" b="1" dirty="0"/>
          </a:p>
        </p:txBody>
      </p:sp>
      <p:sp>
        <p:nvSpPr>
          <p:cNvPr id="7171" name="Tijdelijke aanduiding voor inhoud 2">
            <a:extLst>
              <a:ext uri="{FF2B5EF4-FFF2-40B4-BE49-F238E27FC236}">
                <a16:creationId xmlns:a16="http://schemas.microsoft.com/office/drawing/2014/main" id="{E224BC8B-2913-4038-A10D-36A485D9D174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079224" y="1910876"/>
            <a:ext cx="6651494" cy="4738260"/>
          </a:xfrm>
        </p:spPr>
        <p:txBody>
          <a:bodyPr>
            <a:normAutofit/>
          </a:bodyPr>
          <a:lstStyle/>
          <a:p>
            <a:pPr indent="0">
              <a:buNone/>
              <a:defRPr/>
            </a:pPr>
            <a:r>
              <a:rPr lang="nl-NL" dirty="0"/>
              <a:t>Werking fotosynthese CAM planten:</a:t>
            </a:r>
          </a:p>
          <a:p>
            <a:pPr indent="0">
              <a:buNone/>
              <a:defRPr/>
            </a:pPr>
            <a:endParaRPr lang="nl-NL" dirty="0"/>
          </a:p>
          <a:p>
            <a:pPr indent="0">
              <a:buNone/>
              <a:defRPr/>
            </a:pPr>
            <a:r>
              <a:rPr lang="nl-NL" dirty="0"/>
              <a:t>CAM planten kunnen dus groeien in situatie van hoge dag temperaturen, veel zonlicht en een lage bodemvochtigheid. </a:t>
            </a:r>
          </a:p>
          <a:p>
            <a:pPr indent="0">
              <a:buNone/>
              <a:defRPr/>
            </a:pPr>
            <a:endParaRPr lang="nl-NL" dirty="0"/>
          </a:p>
          <a:p>
            <a:pPr indent="0">
              <a:buNone/>
              <a:defRPr/>
            </a:pPr>
            <a:r>
              <a:rPr lang="nl-NL" dirty="0"/>
              <a:t>Er is minder waterdamping, omdat er minder huidmondjes zijn en de huidmondjes overdag gesloten zijn. </a:t>
            </a:r>
          </a:p>
          <a:p>
            <a:pPr indent="0">
              <a:buNone/>
              <a:defRPr/>
            </a:pPr>
            <a:endParaRPr lang="nl-NL" dirty="0"/>
          </a:p>
          <a:p>
            <a:pPr indent="0">
              <a:buNone/>
              <a:defRPr/>
            </a:pPr>
            <a:r>
              <a:rPr lang="nl-NL" dirty="0"/>
              <a:t>De CO2 opname is minder, dus er is minder glucose productie dan bij C4 planten</a:t>
            </a:r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9C8E3124-257A-4FE4-B321-7576ED9FE6D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30718" y="4175795"/>
            <a:ext cx="4362699" cy="24733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9750448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>
            <a:extLst>
              <a:ext uri="{FF2B5EF4-FFF2-40B4-BE49-F238E27FC236}">
                <a16:creationId xmlns:a16="http://schemas.microsoft.com/office/drawing/2014/main" id="{80899F95-2E30-4511-922B-B88C19CF0D8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79224" y="592001"/>
            <a:ext cx="7886700" cy="996950"/>
          </a:xfrm>
        </p:spPr>
        <p:txBody>
          <a:bodyPr/>
          <a:lstStyle/>
          <a:p>
            <a:pPr eaLnBrk="1" hangingPunct="1"/>
            <a:r>
              <a:rPr lang="nl-NL" altLang="nl-NL" b="1" dirty="0"/>
              <a:t>C3,C4 en CAM planten</a:t>
            </a:r>
          </a:p>
        </p:txBody>
      </p:sp>
      <p:pic>
        <p:nvPicPr>
          <p:cNvPr id="2" name="Tijdelijke aanduiding voor inhoud 1">
            <a:extLst>
              <a:ext uri="{FF2B5EF4-FFF2-40B4-BE49-F238E27FC236}">
                <a16:creationId xmlns:a16="http://schemas.microsoft.com/office/drawing/2014/main" id="{51C81265-843E-4D16-BAC7-A1869B6F7FF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358919" y="1807380"/>
            <a:ext cx="2392391" cy="2027288"/>
          </a:xfrm>
          <a:prstGeom prst="rect">
            <a:avLst/>
          </a:prstGeom>
        </p:spPr>
      </p:pic>
      <p:pic>
        <p:nvPicPr>
          <p:cNvPr id="3" name="Afbeelding 2">
            <a:extLst>
              <a:ext uri="{FF2B5EF4-FFF2-40B4-BE49-F238E27FC236}">
                <a16:creationId xmlns:a16="http://schemas.microsoft.com/office/drawing/2014/main" id="{286DADF8-34B9-46EC-87C9-BC88623A136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55981" y="1896314"/>
            <a:ext cx="2492847" cy="1849420"/>
          </a:xfrm>
          <a:prstGeom prst="rect">
            <a:avLst/>
          </a:prstGeom>
        </p:spPr>
      </p:pic>
      <p:pic>
        <p:nvPicPr>
          <p:cNvPr id="4" name="Afbeelding 3">
            <a:extLst>
              <a:ext uri="{FF2B5EF4-FFF2-40B4-BE49-F238E27FC236}">
                <a16:creationId xmlns:a16="http://schemas.microsoft.com/office/drawing/2014/main" id="{5B9F1757-DBE8-4972-8478-38EE8BEADA9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01361" y="1896314"/>
            <a:ext cx="2305448" cy="1745726"/>
          </a:xfrm>
          <a:prstGeom prst="rect">
            <a:avLst/>
          </a:prstGeom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id="{93FA00CB-E2A3-41D7-BC1B-BC1381DFF4B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401361" y="4176073"/>
            <a:ext cx="4365114" cy="2475191"/>
          </a:xfrm>
          <a:prstGeom prst="rect">
            <a:avLst/>
          </a:prstGeom>
        </p:spPr>
      </p:pic>
      <p:pic>
        <p:nvPicPr>
          <p:cNvPr id="6" name="Afbeelding 5">
            <a:extLst>
              <a:ext uri="{FF2B5EF4-FFF2-40B4-BE49-F238E27FC236}">
                <a16:creationId xmlns:a16="http://schemas.microsoft.com/office/drawing/2014/main" id="{EC674C28-DFD6-4BCE-89AF-1F93A526F2E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957894" y="4314193"/>
            <a:ext cx="3376118" cy="2198950"/>
          </a:xfrm>
          <a:prstGeom prst="rect">
            <a:avLst/>
          </a:prstGeom>
        </p:spPr>
      </p:pic>
      <p:pic>
        <p:nvPicPr>
          <p:cNvPr id="7" name="Afbeelding 6">
            <a:extLst>
              <a:ext uri="{FF2B5EF4-FFF2-40B4-BE49-F238E27FC236}">
                <a16:creationId xmlns:a16="http://schemas.microsoft.com/office/drawing/2014/main" id="{589B347C-A80C-4290-9DCB-84ACAA429A6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28591" y="3834668"/>
            <a:ext cx="3505504" cy="2816596"/>
          </a:xfrm>
          <a:prstGeom prst="rect">
            <a:avLst/>
          </a:prstGeom>
        </p:spPr>
      </p:pic>
      <p:pic>
        <p:nvPicPr>
          <p:cNvPr id="8" name="Afbeelding 7">
            <a:extLst>
              <a:ext uri="{FF2B5EF4-FFF2-40B4-BE49-F238E27FC236}">
                <a16:creationId xmlns:a16="http://schemas.microsoft.com/office/drawing/2014/main" id="{F4BF27A4-2AF0-4000-B253-486A2BEB7B09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121464" y="132907"/>
            <a:ext cx="2847975" cy="1609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527164"/>
      </p:ext>
    </p:extLst>
  </p:cSld>
  <p:clrMapOvr>
    <a:masterClrMapping/>
  </p:clrMapOvr>
  <p:transition spd="slow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>
            <a:extLst>
              <a:ext uri="{FF2B5EF4-FFF2-40B4-BE49-F238E27FC236}">
                <a16:creationId xmlns:a16="http://schemas.microsoft.com/office/drawing/2014/main" id="{80899F95-2E30-4511-922B-B88C19CF0D8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79224" y="592001"/>
            <a:ext cx="7886700" cy="996950"/>
          </a:xfrm>
        </p:spPr>
        <p:txBody>
          <a:bodyPr/>
          <a:lstStyle/>
          <a:p>
            <a:pPr eaLnBrk="1" hangingPunct="1"/>
            <a:r>
              <a:rPr lang="nl-NL" altLang="nl-NL" b="1" dirty="0"/>
              <a:t>Switchen tussen C3 en CAM</a:t>
            </a:r>
          </a:p>
        </p:txBody>
      </p:sp>
      <p:sp>
        <p:nvSpPr>
          <p:cNvPr id="7171" name="Tijdelijke aanduiding voor inhoud 2">
            <a:extLst>
              <a:ext uri="{FF2B5EF4-FFF2-40B4-BE49-F238E27FC236}">
                <a16:creationId xmlns:a16="http://schemas.microsoft.com/office/drawing/2014/main" id="{E224BC8B-2913-4038-A10D-36A485D9D174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079224" y="1910876"/>
            <a:ext cx="7886700" cy="4738260"/>
          </a:xfrm>
        </p:spPr>
        <p:txBody>
          <a:bodyPr>
            <a:normAutofit/>
          </a:bodyPr>
          <a:lstStyle/>
          <a:p>
            <a:pPr indent="0">
              <a:buNone/>
              <a:defRPr/>
            </a:pPr>
            <a:r>
              <a:rPr lang="nl-NL" dirty="0"/>
              <a:t>Sommige van deze soorten zijn heel strikt CAM-planten, andere kunnen soms ook op de ‘gewone’ manier van fotosynthese (C3 genoemd) overgaan en dus overdag assimileren.</a:t>
            </a:r>
          </a:p>
          <a:p>
            <a:pPr indent="0">
              <a:buNone/>
              <a:defRPr/>
            </a:pPr>
            <a:endParaRPr lang="nl-NL" dirty="0"/>
          </a:p>
          <a:p>
            <a:pPr indent="0">
              <a:buNone/>
              <a:defRPr/>
            </a:pPr>
            <a:r>
              <a:rPr lang="nl-NL" dirty="0"/>
              <a:t>Jonge bladeren van Phalaenopsis bijvoorbeeld hebben C3-eigenschappen, de oudere functioneren op de</a:t>
            </a:r>
            <a:br>
              <a:rPr lang="nl-NL" dirty="0"/>
            </a:br>
            <a:r>
              <a:rPr lang="nl-NL" dirty="0"/>
              <a:t> CAM-manier.</a:t>
            </a:r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ABAD69E2-735E-42AA-9FAA-760760F7369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41016" y="3923465"/>
            <a:ext cx="3350984" cy="26834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4559180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>
            <a:extLst>
              <a:ext uri="{FF2B5EF4-FFF2-40B4-BE49-F238E27FC236}">
                <a16:creationId xmlns:a16="http://schemas.microsoft.com/office/drawing/2014/main" id="{80899F95-2E30-4511-922B-B88C19CF0D8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79224" y="592001"/>
            <a:ext cx="7886700" cy="996950"/>
          </a:xfrm>
        </p:spPr>
        <p:txBody>
          <a:bodyPr/>
          <a:lstStyle/>
          <a:p>
            <a:pPr eaLnBrk="1" hangingPunct="1"/>
            <a:r>
              <a:rPr lang="nl-NL" altLang="nl-NL" b="1" dirty="0"/>
              <a:t>Switchen tussen C3 en CAM</a:t>
            </a:r>
          </a:p>
        </p:txBody>
      </p:sp>
      <p:sp>
        <p:nvSpPr>
          <p:cNvPr id="7171" name="Tijdelijke aanduiding voor inhoud 2">
            <a:extLst>
              <a:ext uri="{FF2B5EF4-FFF2-40B4-BE49-F238E27FC236}">
                <a16:creationId xmlns:a16="http://schemas.microsoft.com/office/drawing/2014/main" id="{E224BC8B-2913-4038-A10D-36A485D9D174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079224" y="1882596"/>
            <a:ext cx="7649997" cy="4738260"/>
          </a:xfrm>
        </p:spPr>
        <p:txBody>
          <a:bodyPr>
            <a:normAutofit/>
          </a:bodyPr>
          <a:lstStyle/>
          <a:p>
            <a:pPr indent="0">
              <a:buNone/>
              <a:defRPr/>
            </a:pPr>
            <a:r>
              <a:rPr lang="nl-NL" dirty="0"/>
              <a:t>Bij </a:t>
            </a:r>
            <a:r>
              <a:rPr lang="nl-NL" dirty="0" err="1"/>
              <a:t>Kalanchoe</a:t>
            </a:r>
            <a:r>
              <a:rPr lang="nl-NL" dirty="0"/>
              <a:t> </a:t>
            </a:r>
            <a:r>
              <a:rPr lang="nl-NL" dirty="0" err="1"/>
              <a:t>blossfeldiana</a:t>
            </a:r>
            <a:r>
              <a:rPr lang="nl-NL" dirty="0"/>
              <a:t> zijn de jonge planten C3, de oudere CAM.</a:t>
            </a:r>
          </a:p>
          <a:p>
            <a:pPr indent="0">
              <a:buNone/>
              <a:defRPr/>
            </a:pPr>
            <a:endParaRPr lang="nl-NL" dirty="0"/>
          </a:p>
          <a:p>
            <a:pPr indent="0">
              <a:buNone/>
              <a:defRPr/>
            </a:pPr>
            <a:r>
              <a:rPr lang="nl-NL" dirty="0"/>
              <a:t>Er vindt dus op een gegeven moment een omslag plaats en het moment daarvan is uit te stellen met teeltmaatregelen.</a:t>
            </a:r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B68920D5-80A4-40E1-9C08-86E473C0A3A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40115" y="3953021"/>
            <a:ext cx="2667835" cy="26678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108190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>
            <a:extLst>
              <a:ext uri="{FF2B5EF4-FFF2-40B4-BE49-F238E27FC236}">
                <a16:creationId xmlns:a16="http://schemas.microsoft.com/office/drawing/2014/main" id="{80899F95-2E30-4511-922B-B88C19CF0D8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79224" y="592001"/>
            <a:ext cx="7886700" cy="996950"/>
          </a:xfrm>
        </p:spPr>
        <p:txBody>
          <a:bodyPr/>
          <a:lstStyle/>
          <a:p>
            <a:pPr eaLnBrk="1" hangingPunct="1"/>
            <a:r>
              <a:rPr lang="nl-NL" altLang="nl-NL" b="1" dirty="0"/>
              <a:t>Switchen tussen C3 en CAM</a:t>
            </a:r>
          </a:p>
        </p:txBody>
      </p:sp>
      <p:sp>
        <p:nvSpPr>
          <p:cNvPr id="7171" name="Tijdelijke aanduiding voor inhoud 2">
            <a:extLst>
              <a:ext uri="{FF2B5EF4-FFF2-40B4-BE49-F238E27FC236}">
                <a16:creationId xmlns:a16="http://schemas.microsoft.com/office/drawing/2014/main" id="{E224BC8B-2913-4038-A10D-36A485D9D174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130925" y="1588951"/>
            <a:ext cx="8569256" cy="4738260"/>
          </a:xfrm>
        </p:spPr>
        <p:txBody>
          <a:bodyPr>
            <a:normAutofit/>
          </a:bodyPr>
          <a:lstStyle/>
          <a:p>
            <a:pPr indent="0">
              <a:buNone/>
              <a:defRPr/>
            </a:pPr>
            <a:r>
              <a:rPr lang="nl-NL" dirty="0"/>
              <a:t>Verder selecteren veredelaars vaak op productiviteit en </a:t>
            </a:r>
            <a:br>
              <a:rPr lang="nl-NL" dirty="0"/>
            </a:br>
            <a:r>
              <a:rPr lang="nl-NL" dirty="0"/>
              <a:t>dat betekent bij CAM-planten dat de exemplaren met </a:t>
            </a:r>
            <a:br>
              <a:rPr lang="nl-NL" dirty="0"/>
            </a:br>
            <a:r>
              <a:rPr lang="nl-NL" dirty="0"/>
              <a:t>C3-capaciteiten bevoordeeld worden. </a:t>
            </a:r>
          </a:p>
          <a:p>
            <a:pPr indent="0">
              <a:buNone/>
              <a:defRPr/>
            </a:pPr>
            <a:endParaRPr lang="nl-NL" dirty="0"/>
          </a:p>
          <a:p>
            <a:pPr indent="0">
              <a:buNone/>
              <a:defRPr/>
            </a:pPr>
            <a:r>
              <a:rPr lang="nl-NL" dirty="0"/>
              <a:t>Dat is het meest zichtbaar bij Phalaenopsis. </a:t>
            </a:r>
          </a:p>
          <a:p>
            <a:pPr indent="0">
              <a:buNone/>
              <a:defRPr/>
            </a:pPr>
            <a:endParaRPr lang="nl-NL" dirty="0"/>
          </a:p>
          <a:p>
            <a:pPr indent="0">
              <a:buNone/>
              <a:defRPr/>
            </a:pPr>
            <a:r>
              <a:rPr lang="nl-NL" dirty="0"/>
              <a:t>Veel soorten gedragen zich niet meer als typische CAM-planten, maar kunnen een deel van de dag best assimileren. </a:t>
            </a:r>
          </a:p>
          <a:p>
            <a:pPr indent="0">
              <a:buNone/>
              <a:defRPr/>
            </a:pPr>
            <a:endParaRPr lang="nl-NL" dirty="0"/>
          </a:p>
          <a:p>
            <a:pPr indent="0">
              <a:buNone/>
              <a:defRPr/>
            </a:pPr>
            <a:r>
              <a:rPr lang="nl-NL" dirty="0"/>
              <a:t>Op enig moment sluiten ze wel weer de huidmondjes.</a:t>
            </a:r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B36535E3-D7B2-4D72-A719-6E7D785603E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0829" r="12137"/>
          <a:stretch/>
        </p:blipFill>
        <p:spPr>
          <a:xfrm>
            <a:off x="9398524" y="83723"/>
            <a:ext cx="2413262" cy="2508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2171421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>
            <a:extLst>
              <a:ext uri="{FF2B5EF4-FFF2-40B4-BE49-F238E27FC236}">
                <a16:creationId xmlns:a16="http://schemas.microsoft.com/office/drawing/2014/main" id="{80899F95-2E30-4511-922B-B88C19CF0D8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79224" y="592001"/>
            <a:ext cx="7886700" cy="996950"/>
          </a:xfrm>
        </p:spPr>
        <p:txBody>
          <a:bodyPr/>
          <a:lstStyle/>
          <a:p>
            <a:pPr eaLnBrk="1" hangingPunct="1"/>
            <a:r>
              <a:rPr lang="nl-NL" altLang="nl-NL" b="1" dirty="0"/>
              <a:t>Switchen tussen C3 en CAM</a:t>
            </a:r>
          </a:p>
        </p:txBody>
      </p:sp>
      <p:sp>
        <p:nvSpPr>
          <p:cNvPr id="7171" name="Tijdelijke aanduiding voor inhoud 2">
            <a:extLst>
              <a:ext uri="{FF2B5EF4-FFF2-40B4-BE49-F238E27FC236}">
                <a16:creationId xmlns:a16="http://schemas.microsoft.com/office/drawing/2014/main" id="{E224BC8B-2913-4038-A10D-36A485D9D174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079223" y="1940560"/>
            <a:ext cx="7367193" cy="4708576"/>
          </a:xfrm>
        </p:spPr>
        <p:txBody>
          <a:bodyPr>
            <a:normAutofit/>
          </a:bodyPr>
          <a:lstStyle/>
          <a:p>
            <a:pPr indent="0">
              <a:buNone/>
              <a:defRPr/>
            </a:pPr>
            <a:r>
              <a:rPr lang="nl-NL" dirty="0"/>
              <a:t>De teelt van dit soort planten vergt veel inzichten in de specifieke ras eigenschappen. </a:t>
            </a:r>
          </a:p>
          <a:p>
            <a:pPr indent="0">
              <a:buNone/>
              <a:defRPr/>
            </a:pPr>
            <a:endParaRPr lang="nl-NL" dirty="0"/>
          </a:p>
          <a:p>
            <a:pPr indent="0">
              <a:buNone/>
              <a:defRPr/>
            </a:pPr>
            <a:r>
              <a:rPr lang="nl-NL" dirty="0"/>
              <a:t>CO2 doseren heeft alleen zin als de huidmondjes openstaan, belichten alleen als het gewas fotosynthetisch actief is. </a:t>
            </a:r>
          </a:p>
          <a:p>
            <a:pPr indent="0">
              <a:buNone/>
              <a:defRPr/>
            </a:pPr>
            <a:endParaRPr lang="nl-NL" dirty="0"/>
          </a:p>
          <a:p>
            <a:pPr indent="0">
              <a:buNone/>
              <a:defRPr/>
            </a:pPr>
            <a:r>
              <a:rPr lang="nl-NL" dirty="0"/>
              <a:t>In feite geldt voor elke soort en ras een apart teeltrecept.</a:t>
            </a:r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5F2FEDD9-70D7-4910-B696-15AB37F07E1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45437" y="4210535"/>
            <a:ext cx="1781175" cy="2562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8131947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>
            <a:extLst>
              <a:ext uri="{FF2B5EF4-FFF2-40B4-BE49-F238E27FC236}">
                <a16:creationId xmlns:a16="http://schemas.microsoft.com/office/drawing/2014/main" id="{80899F95-2E30-4511-922B-B88C19CF0D8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79224" y="592001"/>
            <a:ext cx="7886700" cy="996950"/>
          </a:xfrm>
        </p:spPr>
        <p:txBody>
          <a:bodyPr/>
          <a:lstStyle/>
          <a:p>
            <a:pPr eaLnBrk="1" hangingPunct="1"/>
            <a:r>
              <a:rPr lang="nl-NL" altLang="nl-NL" b="1" dirty="0"/>
              <a:t>C3, C4 en CAM planten</a:t>
            </a:r>
          </a:p>
        </p:txBody>
      </p:sp>
      <p:pic>
        <p:nvPicPr>
          <p:cNvPr id="2" name="Onlinemedia 1">
            <a:hlinkClick r:id="" action="ppaction://media"/>
            <a:extLst>
              <a:ext uri="{FF2B5EF4-FFF2-40B4-BE49-F238E27FC236}">
                <a16:creationId xmlns:a16="http://schemas.microsoft.com/office/drawing/2014/main" id="{AE3F2942-2064-4D85-93AD-B63656F1EB29}"/>
              </a:ext>
            </a:extLst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1104070" y="1714556"/>
            <a:ext cx="7861854" cy="44222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7388300"/>
      </p:ext>
    </p:extLst>
  </p:cSld>
  <p:clrMapOvr>
    <a:masterClrMapping/>
  </p:clrMapOvr>
  <p:transition spd="slow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>
            <a:extLst>
              <a:ext uri="{FF2B5EF4-FFF2-40B4-BE49-F238E27FC236}">
                <a16:creationId xmlns:a16="http://schemas.microsoft.com/office/drawing/2014/main" id="{987D9FCD-9544-47B8-90DE-B514DB606F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48160" y="0"/>
            <a:ext cx="3643840" cy="2670295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E1F63243-4CBF-4C92-A833-E353A87BA1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59214" y="280682"/>
            <a:ext cx="7513557" cy="857250"/>
          </a:xfrm>
        </p:spPr>
        <p:txBody>
          <a:bodyPr>
            <a:normAutofit fontScale="90000"/>
          </a:bodyPr>
          <a:lstStyle/>
          <a:p>
            <a:r>
              <a:rPr lang="nl-NL" b="1" dirty="0"/>
              <a:t>Opdracht les 3 niveau 2,3 en 4</a:t>
            </a:r>
          </a:p>
        </p:txBody>
      </p:sp>
      <p:sp>
        <p:nvSpPr>
          <p:cNvPr id="3" name="Tekstvak 2">
            <a:extLst>
              <a:ext uri="{FF2B5EF4-FFF2-40B4-BE49-F238E27FC236}">
                <a16:creationId xmlns:a16="http://schemas.microsoft.com/office/drawing/2014/main" id="{CA937494-8D5D-4F29-BF63-61FFCDBDFA82}"/>
              </a:ext>
            </a:extLst>
          </p:cNvPr>
          <p:cNvSpPr txBox="1"/>
          <p:nvPr/>
        </p:nvSpPr>
        <p:spPr>
          <a:xfrm>
            <a:off x="912688" y="954356"/>
            <a:ext cx="8026039" cy="63709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nl-NL" sz="2000" b="0" i="0" dirty="0">
                <a:effectLst/>
                <a:latin typeface="+mj-lt"/>
              </a:rPr>
              <a:t>Wat is C3-fotosynthese en bij welke planten komt dit voor?</a:t>
            </a:r>
          </a:p>
          <a:p>
            <a:pPr marL="342900" indent="-342900">
              <a:buFont typeface="+mj-lt"/>
              <a:buAutoNum type="arabicPeriod"/>
            </a:pPr>
            <a:r>
              <a:rPr lang="nl-NL" sz="2000" b="0" i="0" dirty="0">
                <a:effectLst/>
                <a:latin typeface="+mj-lt"/>
              </a:rPr>
              <a:t>Waarom werken C3-planten minder goed bij hoge temperaturen?</a:t>
            </a:r>
          </a:p>
          <a:p>
            <a:pPr marL="342900" indent="-342900">
              <a:buFont typeface="+mj-lt"/>
              <a:buAutoNum type="arabicPeriod"/>
            </a:pPr>
            <a:r>
              <a:rPr lang="nl-NL" sz="2000" b="0" i="0" dirty="0">
                <a:effectLst/>
                <a:latin typeface="+mj-lt"/>
              </a:rPr>
              <a:t>Wat is het belangrijkste verschil tussen C3- en C4-fotosynthese?</a:t>
            </a:r>
          </a:p>
          <a:p>
            <a:pPr marL="342900" indent="-342900">
              <a:buFont typeface="+mj-lt"/>
              <a:buAutoNum type="arabicPeriod"/>
            </a:pPr>
            <a:r>
              <a:rPr lang="nl-NL" sz="2000" b="0" i="0" dirty="0">
                <a:effectLst/>
                <a:latin typeface="+mj-lt"/>
              </a:rPr>
              <a:t>Waarom kunnen C4-planten beter groeien in warme en droge gebieden?</a:t>
            </a:r>
          </a:p>
          <a:p>
            <a:pPr marL="342900" indent="-342900">
              <a:buFont typeface="+mj-lt"/>
              <a:buAutoNum type="arabicPeriod"/>
            </a:pPr>
            <a:r>
              <a:rPr lang="nl-NL" sz="2000" dirty="0"/>
              <a:t>Waarom openen CAM-planten hun huidmondjes </a:t>
            </a:r>
            <a:br>
              <a:rPr lang="nl-NL" sz="2000" dirty="0"/>
            </a:br>
            <a:r>
              <a:rPr lang="nl-NL" sz="2000" dirty="0"/>
              <a:t>’s nachts in plaats van overdag?</a:t>
            </a:r>
          </a:p>
          <a:p>
            <a:pPr marL="342900" indent="-342900">
              <a:buFont typeface="+mj-lt"/>
              <a:buAutoNum type="arabicPeriod"/>
            </a:pPr>
            <a:r>
              <a:rPr lang="nl-NL" sz="2000" b="0" i="0" dirty="0">
                <a:effectLst/>
                <a:latin typeface="+mj-lt"/>
              </a:rPr>
              <a:t>Wat is fotorespiratie en waarom is het nadelig voor de plant?</a:t>
            </a:r>
          </a:p>
          <a:p>
            <a:pPr marL="342900" indent="-342900">
              <a:buFont typeface="+mj-lt"/>
              <a:buAutoNum type="arabicPeriod"/>
            </a:pPr>
            <a:r>
              <a:rPr lang="nl-NL" sz="2000" b="0" i="0" dirty="0">
                <a:effectLst/>
                <a:latin typeface="+mj-lt"/>
              </a:rPr>
              <a:t>Waarom hebben C4- en CAM-planten minder last van fotorespiratie dan C3-planten?</a:t>
            </a:r>
          </a:p>
          <a:p>
            <a:pPr marL="342900" indent="-342900">
              <a:buFont typeface="+mj-lt"/>
              <a:buAutoNum type="arabicPeriod"/>
            </a:pPr>
            <a:r>
              <a:rPr lang="nl-NL" sz="2000" b="0" i="0" dirty="0">
                <a:effectLst/>
                <a:latin typeface="+mj-lt"/>
              </a:rPr>
              <a:t>In welke klimaatomstandigheden groeien C3-, C4- en CAM-planten het beste?</a:t>
            </a:r>
          </a:p>
          <a:p>
            <a:pPr marL="342900" indent="-342900">
              <a:buFont typeface="+mj-lt"/>
              <a:buAutoNum type="arabicPeriod"/>
            </a:pPr>
            <a:r>
              <a:rPr lang="nl-NL" sz="2000" b="0" i="0" dirty="0">
                <a:effectLst/>
                <a:latin typeface="+mj-lt"/>
              </a:rPr>
              <a:t>Welke fotosynthesevorm is het meest efficiënt in een woestijn en waarom?</a:t>
            </a:r>
          </a:p>
          <a:p>
            <a:pPr marL="342900" indent="-342900">
              <a:buFont typeface="+mj-lt"/>
              <a:buAutoNum type="arabicPeriod"/>
            </a:pPr>
            <a:r>
              <a:rPr lang="nl-NL" sz="2000" b="0" i="0" dirty="0">
                <a:effectLst/>
                <a:latin typeface="+mj-lt"/>
              </a:rPr>
              <a:t>Welke fotosynthesevorm komt het meest voor in Nederland?</a:t>
            </a:r>
          </a:p>
          <a:p>
            <a:pPr marL="342900" indent="-342900">
              <a:buFont typeface="+mj-lt"/>
              <a:buAutoNum type="arabicPeriod"/>
            </a:pPr>
            <a:endParaRPr lang="nl-NL" sz="2400" dirty="0">
              <a:latin typeface="+mj-lt"/>
            </a:endParaRPr>
          </a:p>
          <a:p>
            <a:pPr marL="342900" indent="-342900">
              <a:buFont typeface="+mj-lt"/>
              <a:buAutoNum type="arabicPeriod"/>
            </a:pPr>
            <a:endParaRPr lang="nl-NL" sz="2400" b="0" i="0" dirty="0">
              <a:effectLst/>
              <a:latin typeface="+mj-lt"/>
            </a:endParaRPr>
          </a:p>
          <a:p>
            <a:pPr marL="342900" indent="-342900">
              <a:buFont typeface="+mj-lt"/>
              <a:buAutoNum type="arabicPeriod"/>
            </a:pPr>
            <a:endParaRPr lang="nl-NL" sz="2400" dirty="0">
              <a:latin typeface="+mj-lt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dirty="0"/>
          </a:p>
        </p:txBody>
      </p:sp>
      <p:sp>
        <p:nvSpPr>
          <p:cNvPr id="8" name="Tekstvak 7">
            <a:extLst>
              <a:ext uri="{FF2B5EF4-FFF2-40B4-BE49-F238E27FC236}">
                <a16:creationId xmlns:a16="http://schemas.microsoft.com/office/drawing/2014/main" id="{3CC74764-8BB0-4186-A7FA-D610F6A91534}"/>
              </a:ext>
            </a:extLst>
          </p:cNvPr>
          <p:cNvSpPr txBox="1"/>
          <p:nvPr/>
        </p:nvSpPr>
        <p:spPr>
          <a:xfrm>
            <a:off x="3352801" y="6248400"/>
            <a:ext cx="5205865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350" dirty="0"/>
              <a:t>Les 1 Wat is fotosynthese?</a:t>
            </a:r>
          </a:p>
        </p:txBody>
      </p:sp>
    </p:spTree>
    <p:extLst>
      <p:ext uri="{BB962C8B-B14F-4D97-AF65-F5344CB8AC3E}">
        <p14:creationId xmlns:p14="http://schemas.microsoft.com/office/powerpoint/2010/main" val="40118085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>
            <a:extLst>
              <a:ext uri="{FF2B5EF4-FFF2-40B4-BE49-F238E27FC236}">
                <a16:creationId xmlns:a16="http://schemas.microsoft.com/office/drawing/2014/main" id="{80899F95-2E30-4511-922B-B88C19CF0D8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152650" y="900114"/>
            <a:ext cx="7886700" cy="996950"/>
          </a:xfrm>
        </p:spPr>
        <p:txBody>
          <a:bodyPr/>
          <a:lstStyle/>
          <a:p>
            <a:pPr eaLnBrk="1" hangingPunct="1"/>
            <a:r>
              <a:rPr lang="nl-NL" altLang="nl-NL" b="1" dirty="0"/>
              <a:t>Blok 3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330B07F8-683C-4464-ADBA-6155E907C12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/>
              <a:t>Les 1: fotosynthese</a:t>
            </a:r>
          </a:p>
          <a:p>
            <a:r>
              <a:rPr lang="nl-NL" dirty="0"/>
              <a:t>Les 2 fotosynthese/open dag</a:t>
            </a:r>
          </a:p>
          <a:p>
            <a:r>
              <a:rPr lang="nl-NL" dirty="0"/>
              <a:t>Les 3</a:t>
            </a:r>
            <a:r>
              <a:rPr lang="nl-NL"/>
              <a:t>: fotosynthese</a:t>
            </a:r>
            <a:endParaRPr lang="nl-NL" dirty="0"/>
          </a:p>
          <a:p>
            <a:r>
              <a:rPr lang="nl-NL" dirty="0"/>
              <a:t>Les 4: fotosynthese</a:t>
            </a:r>
          </a:p>
          <a:p>
            <a:r>
              <a:rPr lang="nl-NL" dirty="0"/>
              <a:t>Les 5: fotosynthese</a:t>
            </a:r>
          </a:p>
          <a:p>
            <a:pPr marL="342900" indent="-342900"/>
            <a:r>
              <a:rPr lang="nl-NL" dirty="0"/>
              <a:t>vakantie</a:t>
            </a:r>
          </a:p>
          <a:p>
            <a:r>
              <a:rPr lang="nl-NL" dirty="0"/>
              <a:t>Les 6: verdeling assimilaten</a:t>
            </a:r>
          </a:p>
          <a:p>
            <a:r>
              <a:rPr lang="nl-NL" dirty="0"/>
              <a:t>Les 7: herhaling</a:t>
            </a:r>
          </a:p>
          <a:p>
            <a:r>
              <a:rPr lang="nl-NL" dirty="0"/>
              <a:t>Les 8: toets</a:t>
            </a:r>
          </a:p>
        </p:txBody>
      </p:sp>
    </p:spTree>
    <p:extLst>
      <p:ext uri="{BB962C8B-B14F-4D97-AF65-F5344CB8AC3E}">
        <p14:creationId xmlns:p14="http://schemas.microsoft.com/office/powerpoint/2010/main" val="3985291533"/>
      </p:ext>
    </p:extLst>
  </p:cSld>
  <p:clrMapOvr>
    <a:masterClrMapping/>
  </p:clrMapOvr>
  <p:transition spd="slow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>
            <a:extLst>
              <a:ext uri="{FF2B5EF4-FFF2-40B4-BE49-F238E27FC236}">
                <a16:creationId xmlns:a16="http://schemas.microsoft.com/office/drawing/2014/main" id="{987D9FCD-9544-47B8-90DE-B514DB606F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48160" y="0"/>
            <a:ext cx="3643840" cy="2670295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E1F63243-4CBF-4C92-A833-E353A87BA1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59214" y="280682"/>
            <a:ext cx="7513557" cy="857250"/>
          </a:xfrm>
        </p:spPr>
        <p:txBody>
          <a:bodyPr>
            <a:normAutofit/>
          </a:bodyPr>
          <a:lstStyle/>
          <a:p>
            <a:r>
              <a:rPr lang="nl-NL" b="1" dirty="0"/>
              <a:t>Opdracht les 3 niveau 4 </a:t>
            </a:r>
          </a:p>
        </p:txBody>
      </p:sp>
      <p:sp>
        <p:nvSpPr>
          <p:cNvPr id="8" name="Tekstvak 7">
            <a:extLst>
              <a:ext uri="{FF2B5EF4-FFF2-40B4-BE49-F238E27FC236}">
                <a16:creationId xmlns:a16="http://schemas.microsoft.com/office/drawing/2014/main" id="{3CC74764-8BB0-4186-A7FA-D610F6A91534}"/>
              </a:ext>
            </a:extLst>
          </p:cNvPr>
          <p:cNvSpPr txBox="1"/>
          <p:nvPr/>
        </p:nvSpPr>
        <p:spPr>
          <a:xfrm>
            <a:off x="3352801" y="6248400"/>
            <a:ext cx="5205865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350" dirty="0"/>
              <a:t>Les 1 Wat is fotosynthese?</a:t>
            </a:r>
          </a:p>
        </p:txBody>
      </p:sp>
      <p:sp>
        <p:nvSpPr>
          <p:cNvPr id="6" name="Tekstvak 5">
            <a:extLst>
              <a:ext uri="{FF2B5EF4-FFF2-40B4-BE49-F238E27FC236}">
                <a16:creationId xmlns:a16="http://schemas.microsoft.com/office/drawing/2014/main" id="{D078C954-C388-B221-F4E7-2BBA618C07DA}"/>
              </a:ext>
            </a:extLst>
          </p:cNvPr>
          <p:cNvSpPr txBox="1"/>
          <p:nvPr/>
        </p:nvSpPr>
        <p:spPr>
          <a:xfrm>
            <a:off x="1137920" y="1418614"/>
            <a:ext cx="7904480" cy="31700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eriod" startAt="11"/>
            </a:pPr>
            <a:r>
              <a:rPr lang="nl-NL" sz="2000" dirty="0"/>
              <a:t>Waarom hebben C3-planten meer last van fotorespiratie dan C4- en CAM-planten?</a:t>
            </a:r>
          </a:p>
          <a:p>
            <a:pPr marL="342900" indent="-342900">
              <a:buFont typeface="+mj-lt"/>
              <a:buAutoNum type="arabicPeriod" startAt="11"/>
            </a:pPr>
            <a:r>
              <a:rPr lang="nl-NL" sz="2000" dirty="0"/>
              <a:t>Waarom groeien CAM-planten langzamer dan C3- en C4-planten, ondanks hun efficiënte watergebruik?</a:t>
            </a:r>
          </a:p>
          <a:p>
            <a:pPr marL="342900" indent="-342900">
              <a:buFont typeface="+mj-lt"/>
              <a:buAutoNum type="arabicPeriod" startAt="11"/>
            </a:pPr>
            <a:r>
              <a:rPr lang="nl-NL" sz="2000" dirty="0"/>
              <a:t>Hoe zou je als teler de nadelen van fotorespiratie bij C3-planten kunnen verminderen in een kasomgeving?</a:t>
            </a:r>
          </a:p>
          <a:p>
            <a:pPr marL="342900" indent="-342900">
              <a:buFont typeface="+mj-lt"/>
              <a:buAutoNum type="arabicPeriod" startAt="11"/>
            </a:pPr>
            <a:r>
              <a:rPr lang="nl-NL" sz="2000" dirty="0"/>
              <a:t>Zou het nuttig zijn om C3-planten genetisch te veranderen zodat ze C4-fotosynthese kunnen uitvoeren? Waarom wel of niet?</a:t>
            </a:r>
          </a:p>
          <a:p>
            <a:pPr marL="342900" indent="-342900">
              <a:buFont typeface="+mj-lt"/>
              <a:buAutoNum type="arabicPeriod" startAt="11"/>
            </a:pPr>
            <a:r>
              <a:rPr lang="nl-NL" sz="2000"/>
              <a:t>Welke invloed heeft klimaatverandering op de verspreiding van C3-, C4- en CAM-planten?</a:t>
            </a:r>
            <a:endParaRPr lang="nl-NL" sz="2000" dirty="0"/>
          </a:p>
        </p:txBody>
      </p:sp>
    </p:spTree>
    <p:extLst>
      <p:ext uri="{BB962C8B-B14F-4D97-AF65-F5344CB8AC3E}">
        <p14:creationId xmlns:p14="http://schemas.microsoft.com/office/powerpoint/2010/main" val="167149929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>
            <a:extLst>
              <a:ext uri="{FF2B5EF4-FFF2-40B4-BE49-F238E27FC236}">
                <a16:creationId xmlns:a16="http://schemas.microsoft.com/office/drawing/2014/main" id="{80899F95-2E30-4511-922B-B88C19CF0D8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558761" y="1102151"/>
            <a:ext cx="7886700" cy="996950"/>
          </a:xfrm>
        </p:spPr>
        <p:txBody>
          <a:bodyPr>
            <a:normAutofit/>
          </a:bodyPr>
          <a:lstStyle/>
          <a:p>
            <a:pPr eaLnBrk="1" hangingPunct="1"/>
            <a:endParaRPr lang="nl-NL" altLang="nl-NL" b="1" dirty="0"/>
          </a:p>
        </p:txBody>
      </p:sp>
      <p:pic>
        <p:nvPicPr>
          <p:cNvPr id="5124" name="Afbeelding 6">
            <a:extLst>
              <a:ext uri="{FF2B5EF4-FFF2-40B4-BE49-F238E27FC236}">
                <a16:creationId xmlns:a16="http://schemas.microsoft.com/office/drawing/2014/main" id="{CD798D11-19D8-4507-99B0-33217548E8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1764" y="330201"/>
            <a:ext cx="2555875" cy="56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Tijdelijke aanduiding voor inhoud 4">
            <a:extLst>
              <a:ext uri="{FF2B5EF4-FFF2-40B4-BE49-F238E27FC236}">
                <a16:creationId xmlns:a16="http://schemas.microsoft.com/office/drawing/2014/main" id="{5659B081-B505-4881-BC89-DBFD945D393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1405825" y="1403809"/>
            <a:ext cx="8192571" cy="42145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7980406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>
            <a:extLst>
              <a:ext uri="{FF2B5EF4-FFF2-40B4-BE49-F238E27FC236}">
                <a16:creationId xmlns:a16="http://schemas.microsoft.com/office/drawing/2014/main" id="{80899F95-2E30-4511-922B-B88C19CF0D8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152650" y="900114"/>
            <a:ext cx="7886700" cy="996950"/>
          </a:xfrm>
        </p:spPr>
        <p:txBody>
          <a:bodyPr/>
          <a:lstStyle/>
          <a:p>
            <a:pPr eaLnBrk="1" hangingPunct="1"/>
            <a:r>
              <a:rPr lang="nl-NL" altLang="nl-NL" b="1" dirty="0"/>
              <a:t>Wat doen we vandaag?</a:t>
            </a:r>
          </a:p>
        </p:txBody>
      </p:sp>
      <p:sp>
        <p:nvSpPr>
          <p:cNvPr id="5" name="Tijdelijke aanduiding voor inhoud 4">
            <a:extLst>
              <a:ext uri="{FF2B5EF4-FFF2-40B4-BE49-F238E27FC236}">
                <a16:creationId xmlns:a16="http://schemas.microsoft.com/office/drawing/2014/main" id="{9EE860EB-E080-552C-FE66-3349056A291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/>
            <a:r>
              <a:rPr lang="nl-NL" dirty="0"/>
              <a:t>Herhaling</a:t>
            </a:r>
          </a:p>
          <a:p>
            <a:pPr marL="342900" indent="-342900"/>
            <a:r>
              <a:rPr lang="nl-NL" dirty="0"/>
              <a:t>C3 planten</a:t>
            </a:r>
          </a:p>
          <a:p>
            <a:pPr marL="342900" indent="-342900"/>
            <a:r>
              <a:rPr lang="nl-NL" dirty="0"/>
              <a:t>Fotorespiratie</a:t>
            </a:r>
          </a:p>
          <a:p>
            <a:pPr marL="342900" indent="-342900"/>
            <a:r>
              <a:rPr lang="nl-NL" dirty="0"/>
              <a:t>C4 planten </a:t>
            </a:r>
          </a:p>
          <a:p>
            <a:pPr marL="342900" indent="-342900"/>
            <a:r>
              <a:rPr lang="nl-NL" dirty="0"/>
              <a:t>CAM planten</a:t>
            </a:r>
          </a:p>
          <a:p>
            <a:pPr marL="342900" indent="-342900"/>
            <a:r>
              <a:rPr lang="nl-NL" dirty="0"/>
              <a:t>Opdrachten</a:t>
            </a:r>
          </a:p>
          <a:p>
            <a:pPr marL="342900" indent="-342900"/>
            <a:endParaRPr lang="nl-NL" dirty="0"/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25429387-A8AF-8F44-D4EF-7FE6B993665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42114" y="3690257"/>
            <a:ext cx="4394480" cy="29243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313374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vak 2">
            <a:extLst>
              <a:ext uri="{FF2B5EF4-FFF2-40B4-BE49-F238E27FC236}">
                <a16:creationId xmlns:a16="http://schemas.microsoft.com/office/drawing/2014/main" id="{356889DA-41A2-4552-A79A-4F80576CFD40}"/>
              </a:ext>
            </a:extLst>
          </p:cNvPr>
          <p:cNvSpPr txBox="1"/>
          <p:nvPr/>
        </p:nvSpPr>
        <p:spPr>
          <a:xfrm>
            <a:off x="1148317" y="531628"/>
            <a:ext cx="76554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3200" b="1" dirty="0"/>
              <a:t>Wat weten we nog van verleden week?</a:t>
            </a:r>
          </a:p>
        </p:txBody>
      </p:sp>
      <p:pic>
        <p:nvPicPr>
          <p:cNvPr id="6" name="Afbeelding 5">
            <a:extLst>
              <a:ext uri="{FF2B5EF4-FFF2-40B4-BE49-F238E27FC236}">
                <a16:creationId xmlns:a16="http://schemas.microsoft.com/office/drawing/2014/main" id="{08058C4B-FE70-3675-339D-561AAF415C7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8644" y="1503680"/>
            <a:ext cx="8706400" cy="48320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36394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>
            <a:extLst>
              <a:ext uri="{FF2B5EF4-FFF2-40B4-BE49-F238E27FC236}">
                <a16:creationId xmlns:a16="http://schemas.microsoft.com/office/drawing/2014/main" id="{80899F95-2E30-4511-922B-B88C19CF0D8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79224" y="592001"/>
            <a:ext cx="7886700" cy="996950"/>
          </a:xfrm>
        </p:spPr>
        <p:txBody>
          <a:bodyPr/>
          <a:lstStyle/>
          <a:p>
            <a:r>
              <a:rPr lang="nl-NL" altLang="nl-NL" dirty="0"/>
              <a:t>C3, C4 en CAM planten</a:t>
            </a:r>
            <a:endParaRPr lang="nl-NL" altLang="nl-NL" b="1" dirty="0"/>
          </a:p>
        </p:txBody>
      </p:sp>
      <p:sp>
        <p:nvSpPr>
          <p:cNvPr id="7171" name="Tijdelijke aanduiding voor inhoud 2">
            <a:extLst>
              <a:ext uri="{FF2B5EF4-FFF2-40B4-BE49-F238E27FC236}">
                <a16:creationId xmlns:a16="http://schemas.microsoft.com/office/drawing/2014/main" id="{E224BC8B-2913-4038-A10D-36A485D9D174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079224" y="1910876"/>
            <a:ext cx="6651494" cy="4738260"/>
          </a:xfrm>
        </p:spPr>
        <p:txBody>
          <a:bodyPr>
            <a:normAutofit/>
          </a:bodyPr>
          <a:lstStyle/>
          <a:p>
            <a:pPr indent="0">
              <a:buNone/>
              <a:defRPr/>
            </a:pPr>
            <a:r>
              <a:rPr lang="nl-NL" dirty="0"/>
              <a:t>Er zijn 3 vormen van fotosynthese:</a:t>
            </a:r>
          </a:p>
          <a:p>
            <a:pPr indent="0">
              <a:buNone/>
              <a:defRPr/>
            </a:pPr>
            <a:endParaRPr lang="nl-NL" dirty="0"/>
          </a:p>
          <a:p>
            <a:pPr marL="342900" indent="-342900">
              <a:defRPr/>
            </a:pPr>
            <a:r>
              <a:rPr lang="nl-NL" dirty="0"/>
              <a:t>C3 fotosynthese</a:t>
            </a:r>
          </a:p>
          <a:p>
            <a:pPr marL="342900" indent="-342900">
              <a:defRPr/>
            </a:pPr>
            <a:r>
              <a:rPr lang="nl-NL" dirty="0"/>
              <a:t>C4 fotosynthese</a:t>
            </a:r>
          </a:p>
          <a:p>
            <a:pPr marL="342900" indent="-342900">
              <a:defRPr/>
            </a:pPr>
            <a:r>
              <a:rPr lang="nl-NL" dirty="0"/>
              <a:t>CAM fotosynthese</a:t>
            </a:r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72D0B020-37B3-4E89-93AF-04575C86294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027" y="4110087"/>
            <a:ext cx="7757278" cy="23001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1263348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EF7E97B-EEA0-C090-1E9A-5D693EB345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>
            <a:extLst>
              <a:ext uri="{FF2B5EF4-FFF2-40B4-BE49-F238E27FC236}">
                <a16:creationId xmlns:a16="http://schemas.microsoft.com/office/drawing/2014/main" id="{4D7F17D9-6E76-7D33-2DD9-AABCBCC9D39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79224" y="592001"/>
            <a:ext cx="7886700" cy="996950"/>
          </a:xfrm>
        </p:spPr>
        <p:txBody>
          <a:bodyPr>
            <a:normAutofit/>
          </a:bodyPr>
          <a:lstStyle/>
          <a:p>
            <a:pPr eaLnBrk="1" hangingPunct="1"/>
            <a:r>
              <a:rPr lang="nl-NL" altLang="nl-NL" dirty="0"/>
              <a:t>C3 planten</a:t>
            </a:r>
            <a:endParaRPr lang="nl-NL" altLang="nl-NL" b="1" dirty="0"/>
          </a:p>
        </p:txBody>
      </p:sp>
      <p:sp>
        <p:nvSpPr>
          <p:cNvPr id="7171" name="Tijdelijke aanduiding voor inhoud 2">
            <a:extLst>
              <a:ext uri="{FF2B5EF4-FFF2-40B4-BE49-F238E27FC236}">
                <a16:creationId xmlns:a16="http://schemas.microsoft.com/office/drawing/2014/main" id="{09E937B2-A2CE-5740-B25A-86CBF9B75BAF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079224" y="1910876"/>
            <a:ext cx="7527448" cy="4738260"/>
          </a:xfrm>
        </p:spPr>
        <p:txBody>
          <a:bodyPr>
            <a:normAutofit/>
          </a:bodyPr>
          <a:lstStyle/>
          <a:p>
            <a:pPr indent="0">
              <a:buNone/>
              <a:defRPr/>
            </a:pPr>
            <a:r>
              <a:rPr lang="nl-NL" dirty="0"/>
              <a:t>C3-fotosynthese is het proces waarmee veel planten, zoals tarwe, rijst, aardappelen en komkommers, energie uit zonlicht halen. </a:t>
            </a:r>
          </a:p>
          <a:p>
            <a:pPr indent="0">
              <a:buNone/>
              <a:defRPr/>
            </a:pPr>
            <a:endParaRPr lang="nl-NL" dirty="0"/>
          </a:p>
          <a:p>
            <a:pPr indent="0">
              <a:buNone/>
              <a:defRPr/>
            </a:pPr>
            <a:endParaRPr lang="nl-NL" dirty="0"/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CF222CEC-ECB4-11CD-82D5-4DC1EC9C547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32777" y="129905"/>
            <a:ext cx="2657325" cy="2918091"/>
          </a:xfrm>
          <a:prstGeom prst="rect">
            <a:avLst/>
          </a:prstGeom>
        </p:spPr>
      </p:pic>
      <p:pic>
        <p:nvPicPr>
          <p:cNvPr id="4" name="Afbeelding 3">
            <a:extLst>
              <a:ext uri="{FF2B5EF4-FFF2-40B4-BE49-F238E27FC236}">
                <a16:creationId xmlns:a16="http://schemas.microsoft.com/office/drawing/2014/main" id="{0DD65759-7258-41AB-A5F3-CDA717A62BA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9224" y="4522924"/>
            <a:ext cx="2619375" cy="1743075"/>
          </a:xfrm>
          <a:prstGeom prst="rect">
            <a:avLst/>
          </a:prstGeom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id="{BDCCA64F-A64C-7992-97F6-E100F218CCF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38650" y="4522924"/>
            <a:ext cx="4183380" cy="1743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7985941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7C2B51-A432-6ED5-5FE6-70C0E22DE2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>
            <a:extLst>
              <a:ext uri="{FF2B5EF4-FFF2-40B4-BE49-F238E27FC236}">
                <a16:creationId xmlns:a16="http://schemas.microsoft.com/office/drawing/2014/main" id="{E041B37B-56C3-EE5E-DE1D-19DE34DEC87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79224" y="592001"/>
            <a:ext cx="7886700" cy="996950"/>
          </a:xfrm>
        </p:spPr>
        <p:txBody>
          <a:bodyPr>
            <a:normAutofit/>
          </a:bodyPr>
          <a:lstStyle/>
          <a:p>
            <a:pPr eaLnBrk="1" hangingPunct="1"/>
            <a:r>
              <a:rPr lang="nl-NL" altLang="nl-NL" dirty="0"/>
              <a:t>C3 planten</a:t>
            </a:r>
            <a:endParaRPr lang="nl-NL" altLang="nl-NL" b="1" dirty="0"/>
          </a:p>
        </p:txBody>
      </p:sp>
      <p:sp>
        <p:nvSpPr>
          <p:cNvPr id="7171" name="Tijdelijke aanduiding voor inhoud 2">
            <a:extLst>
              <a:ext uri="{FF2B5EF4-FFF2-40B4-BE49-F238E27FC236}">
                <a16:creationId xmlns:a16="http://schemas.microsoft.com/office/drawing/2014/main" id="{45A7DACE-94AC-8BE0-7232-9C7AB9253C37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079224" y="1910876"/>
            <a:ext cx="7527448" cy="4738260"/>
          </a:xfrm>
        </p:spPr>
        <p:txBody>
          <a:bodyPr>
            <a:normAutofit lnSpcReduction="10000"/>
          </a:bodyPr>
          <a:lstStyle/>
          <a:p>
            <a:pPr indent="0">
              <a:buNone/>
              <a:defRPr/>
            </a:pPr>
            <a:r>
              <a:rPr lang="nl-NL" dirty="0"/>
              <a:t>Bij C3-planten gebeurt dit in drie belangrijke stappen:</a:t>
            </a:r>
          </a:p>
          <a:p>
            <a:pPr indent="0">
              <a:buNone/>
              <a:defRPr/>
            </a:pPr>
            <a:endParaRPr lang="nl-NL" dirty="0"/>
          </a:p>
          <a:p>
            <a:pPr indent="0">
              <a:buNone/>
              <a:defRPr/>
            </a:pPr>
            <a:r>
              <a:rPr lang="nl-NL" b="1" dirty="0"/>
              <a:t>Opname van CO₂</a:t>
            </a:r>
            <a:r>
              <a:rPr lang="nl-NL" dirty="0"/>
              <a:t>: </a:t>
            </a:r>
            <a:br>
              <a:rPr lang="nl-NL" dirty="0"/>
            </a:br>
            <a:r>
              <a:rPr lang="nl-NL" dirty="0"/>
              <a:t>Planten nemen CO₂ op via de huidmondjes.</a:t>
            </a:r>
          </a:p>
          <a:p>
            <a:pPr indent="0">
              <a:buNone/>
              <a:defRPr/>
            </a:pPr>
            <a:endParaRPr lang="nl-NL" dirty="0"/>
          </a:p>
          <a:p>
            <a:pPr indent="0">
              <a:buNone/>
              <a:defRPr/>
            </a:pPr>
            <a:r>
              <a:rPr lang="nl-NL" b="1" dirty="0"/>
              <a:t>Omzetting in suikers</a:t>
            </a:r>
            <a:r>
              <a:rPr lang="nl-NL" dirty="0"/>
              <a:t>: </a:t>
            </a:r>
          </a:p>
          <a:p>
            <a:pPr indent="0">
              <a:buNone/>
              <a:defRPr/>
            </a:pPr>
            <a:r>
              <a:rPr lang="nl-NL" dirty="0"/>
              <a:t>In de bladgroenkorrels (chloroplasten) wordt CO₂ met behulp van het enzym </a:t>
            </a:r>
            <a:r>
              <a:rPr lang="nl-NL" dirty="0" err="1"/>
              <a:t>Rubisco</a:t>
            </a:r>
            <a:r>
              <a:rPr lang="nl-NL" dirty="0"/>
              <a:t> vastgelegd en omgezet in een suikermolecuul. Dit gebeurt in de Calvin-cyclus.</a:t>
            </a:r>
          </a:p>
          <a:p>
            <a:pPr indent="0">
              <a:buNone/>
              <a:defRPr/>
            </a:pPr>
            <a:endParaRPr lang="nl-NL" dirty="0"/>
          </a:p>
          <a:p>
            <a:pPr indent="0">
              <a:buNone/>
              <a:defRPr/>
            </a:pPr>
            <a:r>
              <a:rPr lang="nl-NL" b="1" dirty="0"/>
              <a:t>Vrijlaten van zuurstof</a:t>
            </a:r>
            <a:r>
              <a:rPr lang="nl-NL" dirty="0"/>
              <a:t>:</a:t>
            </a:r>
            <a:br>
              <a:rPr lang="nl-NL" dirty="0"/>
            </a:br>
            <a:r>
              <a:rPr lang="nl-NL" dirty="0"/>
              <a:t>Als bijproduct van de fotosynthese komt zuurstof vrij, die de plant via de huidmondjes weer uitstoot.</a:t>
            </a:r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AE85A976-04B8-2719-0C06-36C19A9386C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41337" y="206648"/>
            <a:ext cx="2657325" cy="29180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5741710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71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1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1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683251-104F-4E29-48B5-3B158395EE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>
            <a:extLst>
              <a:ext uri="{FF2B5EF4-FFF2-40B4-BE49-F238E27FC236}">
                <a16:creationId xmlns:a16="http://schemas.microsoft.com/office/drawing/2014/main" id="{95E03FA0-B99D-68AE-6D99-DC63529679B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79224" y="592001"/>
            <a:ext cx="7886700" cy="996950"/>
          </a:xfrm>
        </p:spPr>
        <p:txBody>
          <a:bodyPr>
            <a:normAutofit/>
          </a:bodyPr>
          <a:lstStyle/>
          <a:p>
            <a:pPr eaLnBrk="1" hangingPunct="1"/>
            <a:r>
              <a:rPr lang="nl-NL" altLang="nl-NL" dirty="0"/>
              <a:t>C3 planten</a:t>
            </a:r>
            <a:endParaRPr lang="nl-NL" altLang="nl-NL" b="1" dirty="0"/>
          </a:p>
        </p:txBody>
      </p:sp>
      <p:sp>
        <p:nvSpPr>
          <p:cNvPr id="7171" name="Tijdelijke aanduiding voor inhoud 2">
            <a:extLst>
              <a:ext uri="{FF2B5EF4-FFF2-40B4-BE49-F238E27FC236}">
                <a16:creationId xmlns:a16="http://schemas.microsoft.com/office/drawing/2014/main" id="{268811DF-AD3A-8910-DEA3-BFFF4B87E39E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003811" y="1527739"/>
            <a:ext cx="7527448" cy="4738260"/>
          </a:xfrm>
        </p:spPr>
        <p:txBody>
          <a:bodyPr>
            <a:normAutofit lnSpcReduction="10000"/>
          </a:bodyPr>
          <a:lstStyle/>
          <a:p>
            <a:pPr indent="0">
              <a:buNone/>
              <a:defRPr/>
            </a:pPr>
            <a:r>
              <a:rPr lang="nl-NL" dirty="0"/>
              <a:t>C3-fotosynthese werkt het beste bij temperaturen tussen 15 en 25°C en bij voldoende water. Als het te warm of droog wordt, sluiten de huidmondjes om waterverlies te voorkomen, maar daardoor komt er ook minder CO₂ binnen.</a:t>
            </a:r>
          </a:p>
          <a:p>
            <a:pPr indent="0">
              <a:buNone/>
              <a:defRPr/>
            </a:pPr>
            <a:endParaRPr lang="nl-NL" dirty="0"/>
          </a:p>
          <a:p>
            <a:pPr indent="0">
              <a:buNone/>
              <a:defRPr/>
            </a:pPr>
            <a:r>
              <a:rPr lang="nl-NL" dirty="0"/>
              <a:t>Dit kan de groei van de plant </a:t>
            </a:r>
            <a:r>
              <a:rPr lang="nl-NL" b="1" i="1" dirty="0"/>
              <a:t>vertragen.</a:t>
            </a:r>
          </a:p>
          <a:p>
            <a:pPr indent="0">
              <a:buNone/>
              <a:defRPr/>
            </a:pPr>
            <a:endParaRPr lang="nl-NL" dirty="0"/>
          </a:p>
          <a:p>
            <a:pPr indent="0">
              <a:buNone/>
              <a:defRPr/>
            </a:pPr>
            <a:r>
              <a:rPr lang="nl-NL" dirty="0"/>
              <a:t>C3-planten komen vooral voor in gematigde klimaten, zoals Nederland. </a:t>
            </a:r>
          </a:p>
          <a:p>
            <a:pPr indent="0">
              <a:buNone/>
              <a:defRPr/>
            </a:pPr>
            <a:endParaRPr lang="nl-NL" dirty="0"/>
          </a:p>
          <a:p>
            <a:pPr indent="0">
              <a:buNone/>
              <a:defRPr/>
            </a:pPr>
            <a:r>
              <a:rPr lang="nl-NL" dirty="0"/>
              <a:t>85% van alle planten op de wereld zijn C3 planten.</a:t>
            </a:r>
            <a:br>
              <a:rPr lang="nl-NL" dirty="0"/>
            </a:br>
            <a:r>
              <a:rPr lang="nl-NL" dirty="0"/>
              <a:t>Voorbeelden zijn: granen, groenten, peulvruchten en fruitbomen </a:t>
            </a:r>
          </a:p>
          <a:p>
            <a:pPr indent="0">
              <a:buNone/>
              <a:defRPr/>
            </a:pPr>
            <a:endParaRPr lang="nl-NL" dirty="0"/>
          </a:p>
          <a:p>
            <a:pPr indent="0">
              <a:buNone/>
              <a:defRPr/>
            </a:pPr>
            <a:endParaRPr lang="nl-NL" dirty="0"/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1A115B55-FE6A-6740-1188-FEECBF50FBB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41337" y="206648"/>
            <a:ext cx="2657325" cy="2918091"/>
          </a:xfrm>
          <a:prstGeom prst="rect">
            <a:avLst/>
          </a:prstGeom>
        </p:spPr>
      </p:pic>
      <p:pic>
        <p:nvPicPr>
          <p:cNvPr id="3" name="Afbeelding 2">
            <a:extLst>
              <a:ext uri="{FF2B5EF4-FFF2-40B4-BE49-F238E27FC236}">
                <a16:creationId xmlns:a16="http://schemas.microsoft.com/office/drawing/2014/main" id="{61F5FBAF-C0BA-6517-CCAE-7B5C76D57C8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04759" y="4338734"/>
            <a:ext cx="3707084" cy="2310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378176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GroeneWell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e zone college.potx" id="{289ACBD9-B65D-4D7B-8071-B2DBE1A5FCCC}" vid="{1C56739D-5687-4AE6-9ABE-B211D9D18700}"/>
    </a:ext>
  </a:extLst>
</a:theme>
</file>

<file path=ppt/theme/theme2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toor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F1D3699BCA81B46AD60454B87AB9121" ma:contentTypeVersion="14" ma:contentTypeDescription="Een nieuw document maken." ma:contentTypeScope="" ma:versionID="0a34a757d3835aa962b5ea0e60445053">
  <xsd:schema xmlns:xsd="http://www.w3.org/2001/XMLSchema" xmlns:xs="http://www.w3.org/2001/XMLSchema" xmlns:p="http://schemas.microsoft.com/office/2006/metadata/properties" xmlns:ns3="88fa185b-b6f4-4426-890a-edc6532e8d4f" xmlns:ns4="521c7c86-cc27-4cef-8605-4ebb03422227" targetNamespace="http://schemas.microsoft.com/office/2006/metadata/properties" ma:root="true" ma:fieldsID="386822e88eac53b09937f43d73668aaf" ns3:_="" ns4:_="">
    <xsd:import namespace="88fa185b-b6f4-4426-890a-edc6532e8d4f"/>
    <xsd:import namespace="521c7c86-cc27-4cef-8605-4ebb03422227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OCR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  <xsd:element ref="ns3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8fa185b-b6f4-4426-890a-edc6532e8d4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4" nillable="true" ma:displayName="Location" ma:internalName="MediaServiceLocation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21c7c86-cc27-4cef-8605-4ebb03422227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Gedeeld met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Gedeeld met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Hint-hash delen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D692FF59-610F-42AF-BAD8-C269284BDEE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88fa185b-b6f4-4426-890a-edc6532e8d4f"/>
    <ds:schemaRef ds:uri="521c7c86-cc27-4cef-8605-4ebb0342222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1411434F-F084-4432-98AC-FC021F046F6D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6CCA19EB-BADE-474A-91BD-35E5F319F469}">
  <ds:schemaRefs>
    <ds:schemaRef ds:uri="http://purl.org/dc/elements/1.1/"/>
    <ds:schemaRef ds:uri="http://schemas.microsoft.com/office/2006/metadata/properties"/>
    <ds:schemaRef ds:uri="88fa185b-b6f4-4426-890a-edc6532e8d4f"/>
    <ds:schemaRef ds:uri="521c7c86-cc27-4cef-8605-4ebb03422227"/>
    <ds:schemaRef ds:uri="http://purl.org/dc/terms/"/>
    <ds:schemaRef ds:uri="http://schemas.microsoft.com/office/2006/documentManagement/types"/>
    <ds:schemaRef ds:uri="http://purl.org/dc/dcmitype/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Presentatie zone college</Template>
  <TotalTime>876</TotalTime>
  <Words>1431</Words>
  <Application>Microsoft Office PowerPoint</Application>
  <PresentationFormat>Breedbeeld</PresentationFormat>
  <Paragraphs>200</Paragraphs>
  <Slides>31</Slides>
  <Notes>27</Notes>
  <HiddenSlides>0</HiddenSlides>
  <MMClips>1</MMClips>
  <ScaleCrop>false</ScaleCrop>
  <HeadingPairs>
    <vt:vector size="6" baseType="variant">
      <vt:variant>
        <vt:lpstr>Gebruikte lettertypen</vt:lpstr>
      </vt:variant>
      <vt:variant>
        <vt:i4>2</vt:i4>
      </vt:variant>
      <vt:variant>
        <vt:lpstr>Thema</vt:lpstr>
      </vt:variant>
      <vt:variant>
        <vt:i4>1</vt:i4>
      </vt:variant>
      <vt:variant>
        <vt:lpstr>Diatitels</vt:lpstr>
      </vt:variant>
      <vt:variant>
        <vt:i4>31</vt:i4>
      </vt:variant>
    </vt:vector>
  </HeadingPairs>
  <TitlesOfParts>
    <vt:vector size="34" baseType="lpstr">
      <vt:lpstr>Arial</vt:lpstr>
      <vt:lpstr>Calibri</vt:lpstr>
      <vt:lpstr>Kantoorthema</vt:lpstr>
      <vt:lpstr>PowerPoint-presentatie</vt:lpstr>
      <vt:lpstr>Aftrap</vt:lpstr>
      <vt:lpstr>Blok 3</vt:lpstr>
      <vt:lpstr>Wat doen we vandaag?</vt:lpstr>
      <vt:lpstr>PowerPoint-presentatie</vt:lpstr>
      <vt:lpstr>C3, C4 en CAM planten</vt:lpstr>
      <vt:lpstr>C3 planten</vt:lpstr>
      <vt:lpstr>C3 planten</vt:lpstr>
      <vt:lpstr>C3 planten</vt:lpstr>
      <vt:lpstr>Fotorespiratie</vt:lpstr>
      <vt:lpstr>Fotorespiratie</vt:lpstr>
      <vt:lpstr>Fotorespiratie</vt:lpstr>
      <vt:lpstr>Fotorespiratie</vt:lpstr>
      <vt:lpstr>C4 planten</vt:lpstr>
      <vt:lpstr>Hoe werkt C4 fotosynthese</vt:lpstr>
      <vt:lpstr>C4 planten</vt:lpstr>
      <vt:lpstr>Voordelen van C4-fotosynthese</vt:lpstr>
      <vt:lpstr>Temperatuur</vt:lpstr>
      <vt:lpstr>Temperatuur</vt:lpstr>
      <vt:lpstr>Cam planten</vt:lpstr>
      <vt:lpstr>Hoe werkt CAM-fotosynthese?</vt:lpstr>
      <vt:lpstr>Werking fotosynthese CAM planten</vt:lpstr>
      <vt:lpstr>C3,C4 en CAM planten</vt:lpstr>
      <vt:lpstr>Switchen tussen C3 en CAM</vt:lpstr>
      <vt:lpstr>Switchen tussen C3 en CAM</vt:lpstr>
      <vt:lpstr>Switchen tussen C3 en CAM</vt:lpstr>
      <vt:lpstr>Switchen tussen C3 en CAM</vt:lpstr>
      <vt:lpstr>C3, C4 en CAM planten</vt:lpstr>
      <vt:lpstr>Opdracht les 3 niveau 2,3 en 4</vt:lpstr>
      <vt:lpstr>Opdracht les 3 niveau 4 </vt:lpstr>
      <vt:lpstr>PowerPoint-presentatie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Gé Verbeek</dc:creator>
  <cp:lastModifiedBy>Gé Verbeek</cp:lastModifiedBy>
  <cp:revision>100</cp:revision>
  <dcterms:created xsi:type="dcterms:W3CDTF">2020-11-10T08:38:03Z</dcterms:created>
  <dcterms:modified xsi:type="dcterms:W3CDTF">2025-01-31T07:56:29Z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0x010100CF1D3699BCA81B46AD60454B87AB9121</vt:lpwstr>
  </property>
</Properties>
</file>