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33"/>
  </p:notesMasterIdLst>
  <p:handoutMasterIdLst>
    <p:handoutMasterId r:id="rId34"/>
  </p:handoutMasterIdLst>
  <p:sldIdLst>
    <p:sldId id="256" r:id="rId5"/>
    <p:sldId id="274" r:id="rId6"/>
    <p:sldId id="389" r:id="rId7"/>
    <p:sldId id="423" r:id="rId8"/>
    <p:sldId id="402" r:id="rId9"/>
    <p:sldId id="437" r:id="rId10"/>
    <p:sldId id="301" r:id="rId11"/>
    <p:sldId id="424" r:id="rId12"/>
    <p:sldId id="425" r:id="rId13"/>
    <p:sldId id="426" r:id="rId14"/>
    <p:sldId id="427" r:id="rId15"/>
    <p:sldId id="428" r:id="rId16"/>
    <p:sldId id="431" r:id="rId17"/>
    <p:sldId id="432" r:id="rId18"/>
    <p:sldId id="433" r:id="rId19"/>
    <p:sldId id="434" r:id="rId20"/>
    <p:sldId id="435" r:id="rId21"/>
    <p:sldId id="436" r:id="rId22"/>
    <p:sldId id="438" r:id="rId23"/>
    <p:sldId id="439" r:id="rId24"/>
    <p:sldId id="440" r:id="rId25"/>
    <p:sldId id="441" r:id="rId26"/>
    <p:sldId id="442" r:id="rId27"/>
    <p:sldId id="443" r:id="rId28"/>
    <p:sldId id="444" r:id="rId29"/>
    <p:sldId id="445" r:id="rId30"/>
    <p:sldId id="446" r:id="rId31"/>
    <p:sldId id="420" r:id="rId32"/>
  </p:sldIdLst>
  <p:sldSz cx="12192000" cy="6858000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643DB49-9620-4F49-969F-2BFF86A11FCC}" v="116" dt="2023-09-13T17:27:50.048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jl, gemiddeld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4660"/>
  </p:normalViewPr>
  <p:slideViewPr>
    <p:cSldViewPr snapToGrid="0">
      <p:cViewPr varScale="1">
        <p:scale>
          <a:sx n="105" d="100"/>
          <a:sy n="105" d="100"/>
        </p:scale>
        <p:origin x="83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98" d="100"/>
          <a:sy n="98" d="100"/>
        </p:scale>
        <p:origin x="3516" y="7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microsoft.com/office/2016/11/relationships/changesInfo" Target="changesInfos/changesInfo1.xml"/><Relationship Id="rId21" Type="http://schemas.openxmlformats.org/officeDocument/2006/relationships/slide" Target="slides/slide17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notesMaster" Target="notesMasters/notesMaster1.xml"/><Relationship Id="rId38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theme" Target="theme/theme1.xml"/><Relationship Id="rId40" Type="http://schemas.microsoft.com/office/2015/10/relationships/revisionInfo" Target="revisionInfo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presProps" Target="presProps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é Verbeek" userId="20d2065d-8055-4a68-a463-00777506795f" providerId="ADAL" clId="{7643DB49-9620-4F49-969F-2BFF86A11FCC}"/>
    <pc:docChg chg="custSel addSld modSld">
      <pc:chgData name="Gé Verbeek" userId="20d2065d-8055-4a68-a463-00777506795f" providerId="ADAL" clId="{7643DB49-9620-4F49-969F-2BFF86A11FCC}" dt="2023-09-13T17:46:18.470" v="1092" actId="20577"/>
      <pc:docMkLst>
        <pc:docMk/>
      </pc:docMkLst>
      <pc:sldChg chg="modSp mod">
        <pc:chgData name="Gé Verbeek" userId="20d2065d-8055-4a68-a463-00777506795f" providerId="ADAL" clId="{7643DB49-9620-4F49-969F-2BFF86A11FCC}" dt="2023-09-13T11:59:24.692" v="15" actId="108"/>
        <pc:sldMkLst>
          <pc:docMk/>
          <pc:sldMk cId="2852106234" sldId="389"/>
        </pc:sldMkLst>
        <pc:spChg chg="mod">
          <ac:chgData name="Gé Verbeek" userId="20d2065d-8055-4a68-a463-00777506795f" providerId="ADAL" clId="{7643DB49-9620-4F49-969F-2BFF86A11FCC}" dt="2023-09-13T11:59:24.692" v="15" actId="108"/>
          <ac:spMkLst>
            <pc:docMk/>
            <pc:sldMk cId="2852106234" sldId="389"/>
            <ac:spMk id="4" creationId="{BE5E9AAC-8AFC-4CA9-B89F-13D11A0216BE}"/>
          </ac:spMkLst>
        </pc:spChg>
      </pc:sldChg>
      <pc:sldChg chg="modSp mod">
        <pc:chgData name="Gé Verbeek" userId="20d2065d-8055-4a68-a463-00777506795f" providerId="ADAL" clId="{7643DB49-9620-4F49-969F-2BFF86A11FCC}" dt="2023-09-13T11:59:28.265" v="16" actId="1076"/>
        <pc:sldMkLst>
          <pc:docMk/>
          <pc:sldMk cId="4019818321" sldId="423"/>
        </pc:sldMkLst>
        <pc:spChg chg="mod">
          <ac:chgData name="Gé Verbeek" userId="20d2065d-8055-4a68-a463-00777506795f" providerId="ADAL" clId="{7643DB49-9620-4F49-969F-2BFF86A11FCC}" dt="2023-09-13T11:59:28.265" v="16" actId="1076"/>
          <ac:spMkLst>
            <pc:docMk/>
            <pc:sldMk cId="4019818321" sldId="423"/>
            <ac:spMk id="4" creationId="{BE5E9AAC-8AFC-4CA9-B89F-13D11A0216BE}"/>
          </ac:spMkLst>
        </pc:spChg>
      </pc:sldChg>
      <pc:sldChg chg="addSp modSp mod">
        <pc:chgData name="Gé Verbeek" userId="20d2065d-8055-4a68-a463-00777506795f" providerId="ADAL" clId="{7643DB49-9620-4F49-969F-2BFF86A11FCC}" dt="2023-09-13T17:13:45.766" v="22" actId="14100"/>
        <pc:sldMkLst>
          <pc:docMk/>
          <pc:sldMk cId="696066388" sldId="426"/>
        </pc:sldMkLst>
        <pc:picChg chg="add mod">
          <ac:chgData name="Gé Verbeek" userId="20d2065d-8055-4a68-a463-00777506795f" providerId="ADAL" clId="{7643DB49-9620-4F49-969F-2BFF86A11FCC}" dt="2023-09-13T17:13:45.766" v="22" actId="14100"/>
          <ac:picMkLst>
            <pc:docMk/>
            <pc:sldMk cId="696066388" sldId="426"/>
            <ac:picMk id="6" creationId="{90FE71CF-18AC-F8D8-53B4-BA72F9EC0F7A}"/>
          </ac:picMkLst>
        </pc:picChg>
      </pc:sldChg>
      <pc:sldChg chg="addSp modSp mod">
        <pc:chgData name="Gé Verbeek" userId="20d2065d-8055-4a68-a463-00777506795f" providerId="ADAL" clId="{7643DB49-9620-4F49-969F-2BFF86A11FCC}" dt="2023-09-13T17:14:33.692" v="26" actId="14100"/>
        <pc:sldMkLst>
          <pc:docMk/>
          <pc:sldMk cId="1496342728" sldId="428"/>
        </pc:sldMkLst>
        <pc:spChg chg="mod">
          <ac:chgData name="Gé Verbeek" userId="20d2065d-8055-4a68-a463-00777506795f" providerId="ADAL" clId="{7643DB49-9620-4F49-969F-2BFF86A11FCC}" dt="2023-09-13T11:56:27.099" v="2" actId="108"/>
          <ac:spMkLst>
            <pc:docMk/>
            <pc:sldMk cId="1496342728" sldId="428"/>
            <ac:spMk id="4" creationId="{BE5E9AAC-8AFC-4CA9-B89F-13D11A0216BE}"/>
          </ac:spMkLst>
        </pc:spChg>
        <pc:picChg chg="add mod">
          <ac:chgData name="Gé Verbeek" userId="20d2065d-8055-4a68-a463-00777506795f" providerId="ADAL" clId="{7643DB49-9620-4F49-969F-2BFF86A11FCC}" dt="2023-09-13T17:14:33.692" v="26" actId="14100"/>
          <ac:picMkLst>
            <pc:docMk/>
            <pc:sldMk cId="1496342728" sldId="428"/>
            <ac:picMk id="6" creationId="{15B97973-B6E3-E83F-202F-E0770D9668B9}"/>
          </ac:picMkLst>
        </pc:picChg>
      </pc:sldChg>
      <pc:sldChg chg="modSp mod">
        <pc:chgData name="Gé Verbeek" userId="20d2065d-8055-4a68-a463-00777506795f" providerId="ADAL" clId="{7643DB49-9620-4F49-969F-2BFF86A11FCC}" dt="2023-09-13T11:58:02.099" v="5" actId="108"/>
        <pc:sldMkLst>
          <pc:docMk/>
          <pc:sldMk cId="2179838272" sldId="431"/>
        </pc:sldMkLst>
        <pc:spChg chg="mod">
          <ac:chgData name="Gé Verbeek" userId="20d2065d-8055-4a68-a463-00777506795f" providerId="ADAL" clId="{7643DB49-9620-4F49-969F-2BFF86A11FCC}" dt="2023-09-13T11:58:02.099" v="5" actId="108"/>
          <ac:spMkLst>
            <pc:docMk/>
            <pc:sldMk cId="2179838272" sldId="431"/>
            <ac:spMk id="4" creationId="{BE5E9AAC-8AFC-4CA9-B89F-13D11A0216BE}"/>
          </ac:spMkLst>
        </pc:spChg>
      </pc:sldChg>
      <pc:sldChg chg="modSp">
        <pc:chgData name="Gé Verbeek" userId="20d2065d-8055-4a68-a463-00777506795f" providerId="ADAL" clId="{7643DB49-9620-4F49-969F-2BFF86A11FCC}" dt="2023-09-13T11:57:53.038" v="3" actId="108"/>
        <pc:sldMkLst>
          <pc:docMk/>
          <pc:sldMk cId="756377176" sldId="432"/>
        </pc:sldMkLst>
        <pc:spChg chg="mod">
          <ac:chgData name="Gé Verbeek" userId="20d2065d-8055-4a68-a463-00777506795f" providerId="ADAL" clId="{7643DB49-9620-4F49-969F-2BFF86A11FCC}" dt="2023-09-13T11:57:53.038" v="3" actId="108"/>
          <ac:spMkLst>
            <pc:docMk/>
            <pc:sldMk cId="756377176" sldId="432"/>
            <ac:spMk id="4" creationId="{BE5E9AAC-8AFC-4CA9-B89F-13D11A0216BE}"/>
          </ac:spMkLst>
        </pc:spChg>
      </pc:sldChg>
      <pc:sldChg chg="modSp">
        <pc:chgData name="Gé Verbeek" userId="20d2065d-8055-4a68-a463-00777506795f" providerId="ADAL" clId="{7643DB49-9620-4F49-969F-2BFF86A11FCC}" dt="2023-09-13T11:58:06.327" v="6" actId="108"/>
        <pc:sldMkLst>
          <pc:docMk/>
          <pc:sldMk cId="2907655704" sldId="433"/>
        </pc:sldMkLst>
        <pc:spChg chg="mod">
          <ac:chgData name="Gé Verbeek" userId="20d2065d-8055-4a68-a463-00777506795f" providerId="ADAL" clId="{7643DB49-9620-4F49-969F-2BFF86A11FCC}" dt="2023-09-13T11:58:06.327" v="6" actId="108"/>
          <ac:spMkLst>
            <pc:docMk/>
            <pc:sldMk cId="2907655704" sldId="433"/>
            <ac:spMk id="4" creationId="{BE5E9AAC-8AFC-4CA9-B89F-13D11A0216BE}"/>
          </ac:spMkLst>
        </pc:spChg>
      </pc:sldChg>
      <pc:sldChg chg="modSp">
        <pc:chgData name="Gé Verbeek" userId="20d2065d-8055-4a68-a463-00777506795f" providerId="ADAL" clId="{7643DB49-9620-4F49-969F-2BFF86A11FCC}" dt="2023-09-13T11:58:14.149" v="7" actId="108"/>
        <pc:sldMkLst>
          <pc:docMk/>
          <pc:sldMk cId="469463551" sldId="434"/>
        </pc:sldMkLst>
        <pc:spChg chg="mod">
          <ac:chgData name="Gé Verbeek" userId="20d2065d-8055-4a68-a463-00777506795f" providerId="ADAL" clId="{7643DB49-9620-4F49-969F-2BFF86A11FCC}" dt="2023-09-13T11:58:14.149" v="7" actId="108"/>
          <ac:spMkLst>
            <pc:docMk/>
            <pc:sldMk cId="469463551" sldId="434"/>
            <ac:spMk id="4" creationId="{BE5E9AAC-8AFC-4CA9-B89F-13D11A0216BE}"/>
          </ac:spMkLst>
        </pc:spChg>
      </pc:sldChg>
      <pc:sldChg chg="modSp">
        <pc:chgData name="Gé Verbeek" userId="20d2065d-8055-4a68-a463-00777506795f" providerId="ADAL" clId="{7643DB49-9620-4F49-969F-2BFF86A11FCC}" dt="2023-09-13T11:58:17.739" v="8" actId="108"/>
        <pc:sldMkLst>
          <pc:docMk/>
          <pc:sldMk cId="2726112153" sldId="435"/>
        </pc:sldMkLst>
        <pc:spChg chg="mod">
          <ac:chgData name="Gé Verbeek" userId="20d2065d-8055-4a68-a463-00777506795f" providerId="ADAL" clId="{7643DB49-9620-4F49-969F-2BFF86A11FCC}" dt="2023-09-13T11:58:17.739" v="8" actId="108"/>
          <ac:spMkLst>
            <pc:docMk/>
            <pc:sldMk cId="2726112153" sldId="435"/>
            <ac:spMk id="4" creationId="{BE5E9AAC-8AFC-4CA9-B89F-13D11A0216BE}"/>
          </ac:spMkLst>
        </pc:spChg>
      </pc:sldChg>
      <pc:sldChg chg="modSp">
        <pc:chgData name="Gé Verbeek" userId="20d2065d-8055-4a68-a463-00777506795f" providerId="ADAL" clId="{7643DB49-9620-4F49-969F-2BFF86A11FCC}" dt="2023-09-13T11:58:23.480" v="9" actId="108"/>
        <pc:sldMkLst>
          <pc:docMk/>
          <pc:sldMk cId="1083348632" sldId="436"/>
        </pc:sldMkLst>
        <pc:spChg chg="mod">
          <ac:chgData name="Gé Verbeek" userId="20d2065d-8055-4a68-a463-00777506795f" providerId="ADAL" clId="{7643DB49-9620-4F49-969F-2BFF86A11FCC}" dt="2023-09-13T11:58:23.480" v="9" actId="108"/>
          <ac:spMkLst>
            <pc:docMk/>
            <pc:sldMk cId="1083348632" sldId="436"/>
            <ac:spMk id="4" creationId="{BE5E9AAC-8AFC-4CA9-B89F-13D11A0216BE}"/>
          </ac:spMkLst>
        </pc:spChg>
      </pc:sldChg>
      <pc:sldChg chg="addSp delSp modSp add mod modAnim">
        <pc:chgData name="Gé Verbeek" userId="20d2065d-8055-4a68-a463-00777506795f" providerId="ADAL" clId="{7643DB49-9620-4F49-969F-2BFF86A11FCC}" dt="2023-09-13T17:25:02.082" v="227"/>
        <pc:sldMkLst>
          <pc:docMk/>
          <pc:sldMk cId="3882767329" sldId="438"/>
        </pc:sldMkLst>
        <pc:spChg chg="mod">
          <ac:chgData name="Gé Verbeek" userId="20d2065d-8055-4a68-a463-00777506795f" providerId="ADAL" clId="{7643DB49-9620-4F49-969F-2BFF86A11FCC}" dt="2023-09-13T17:17:25.461" v="39" actId="20577"/>
          <ac:spMkLst>
            <pc:docMk/>
            <pc:sldMk cId="3882767329" sldId="438"/>
            <ac:spMk id="3" creationId="{356889DA-41A2-4552-A79A-4F80576CFD40}"/>
          </ac:spMkLst>
        </pc:spChg>
        <pc:spChg chg="mod">
          <ac:chgData name="Gé Verbeek" userId="20d2065d-8055-4a68-a463-00777506795f" providerId="ADAL" clId="{7643DB49-9620-4F49-969F-2BFF86A11FCC}" dt="2023-09-13T17:24:51.067" v="224" actId="20577"/>
          <ac:spMkLst>
            <pc:docMk/>
            <pc:sldMk cId="3882767329" sldId="438"/>
            <ac:spMk id="4" creationId="{BE5E9AAC-8AFC-4CA9-B89F-13D11A0216BE}"/>
          </ac:spMkLst>
        </pc:spChg>
        <pc:spChg chg="add mod">
          <ac:chgData name="Gé Verbeek" userId="20d2065d-8055-4a68-a463-00777506795f" providerId="ADAL" clId="{7643DB49-9620-4F49-969F-2BFF86A11FCC}" dt="2023-09-13T17:24:23.767" v="220" actId="1076"/>
          <ac:spMkLst>
            <pc:docMk/>
            <pc:sldMk cId="3882767329" sldId="438"/>
            <ac:spMk id="7" creationId="{60AF0608-3B75-E410-C8BD-D8F7FCE7A9DA}"/>
          </ac:spMkLst>
        </pc:spChg>
        <pc:spChg chg="add del mod">
          <ac:chgData name="Gé Verbeek" userId="20d2065d-8055-4a68-a463-00777506795f" providerId="ADAL" clId="{7643DB49-9620-4F49-969F-2BFF86A11FCC}" dt="2023-09-13T17:25:02.082" v="227"/>
          <ac:spMkLst>
            <pc:docMk/>
            <pc:sldMk cId="3882767329" sldId="438"/>
            <ac:spMk id="10" creationId="{16939BA9-F22B-69D5-DCDA-782FE573D566}"/>
          </ac:spMkLst>
        </pc:spChg>
        <pc:spChg chg="add mod">
          <ac:chgData name="Gé Verbeek" userId="20d2065d-8055-4a68-a463-00777506795f" providerId="ADAL" clId="{7643DB49-9620-4F49-969F-2BFF86A11FCC}" dt="2023-09-13T17:25:01.143" v="225" actId="108"/>
          <ac:spMkLst>
            <pc:docMk/>
            <pc:sldMk cId="3882767329" sldId="438"/>
            <ac:spMk id="12" creationId="{427F695C-EAE0-B01B-7387-4C1945F7548B}"/>
          </ac:spMkLst>
        </pc:spChg>
        <pc:picChg chg="del">
          <ac:chgData name="Gé Verbeek" userId="20d2065d-8055-4a68-a463-00777506795f" providerId="ADAL" clId="{7643DB49-9620-4F49-969F-2BFF86A11FCC}" dt="2023-09-13T17:17:29.681" v="40" actId="478"/>
          <ac:picMkLst>
            <pc:docMk/>
            <pc:sldMk cId="3882767329" sldId="438"/>
            <ac:picMk id="2" creationId="{4C1F2626-F076-4937-BEFE-B0460F612901}"/>
          </ac:picMkLst>
        </pc:picChg>
        <pc:picChg chg="add mod">
          <ac:chgData name="Gé Verbeek" userId="20d2065d-8055-4a68-a463-00777506795f" providerId="ADAL" clId="{7643DB49-9620-4F49-969F-2BFF86A11FCC}" dt="2023-09-13T17:24:09.106" v="216" actId="1076"/>
          <ac:picMkLst>
            <pc:docMk/>
            <pc:sldMk cId="3882767329" sldId="438"/>
            <ac:picMk id="6" creationId="{496A5A7B-0FF2-CD1A-219D-34CF9B615F3F}"/>
          </ac:picMkLst>
        </pc:picChg>
        <pc:picChg chg="add del mod">
          <ac:chgData name="Gé Verbeek" userId="20d2065d-8055-4a68-a463-00777506795f" providerId="ADAL" clId="{7643DB49-9620-4F49-969F-2BFF86A11FCC}" dt="2023-09-13T17:22:33.696" v="150" actId="478"/>
          <ac:picMkLst>
            <pc:docMk/>
            <pc:sldMk cId="3882767329" sldId="438"/>
            <ac:picMk id="9" creationId="{C9EAA56A-7B57-8A3B-EAEE-1B4D38120FB7}"/>
          </ac:picMkLst>
        </pc:picChg>
      </pc:sldChg>
      <pc:sldChg chg="addSp delSp modSp add mod">
        <pc:chgData name="Gé Verbeek" userId="20d2065d-8055-4a68-a463-00777506795f" providerId="ADAL" clId="{7643DB49-9620-4F49-969F-2BFF86A11FCC}" dt="2023-09-13T17:28:51.701" v="286" actId="478"/>
        <pc:sldMkLst>
          <pc:docMk/>
          <pc:sldMk cId="1905663056" sldId="439"/>
        </pc:sldMkLst>
        <pc:spChg chg="mod">
          <ac:chgData name="Gé Verbeek" userId="20d2065d-8055-4a68-a463-00777506795f" providerId="ADAL" clId="{7643DB49-9620-4F49-969F-2BFF86A11FCC}" dt="2023-09-13T17:27:21.710" v="246" actId="1076"/>
          <ac:spMkLst>
            <pc:docMk/>
            <pc:sldMk cId="1905663056" sldId="439"/>
            <ac:spMk id="3" creationId="{356889DA-41A2-4552-A79A-4F80576CFD40}"/>
          </ac:spMkLst>
        </pc:spChg>
        <pc:spChg chg="mod">
          <ac:chgData name="Gé Verbeek" userId="20d2065d-8055-4a68-a463-00777506795f" providerId="ADAL" clId="{7643DB49-9620-4F49-969F-2BFF86A11FCC}" dt="2023-09-13T17:26:08.514" v="237" actId="6549"/>
          <ac:spMkLst>
            <pc:docMk/>
            <pc:sldMk cId="1905663056" sldId="439"/>
            <ac:spMk id="4" creationId="{BE5E9AAC-8AFC-4CA9-B89F-13D11A0216BE}"/>
          </ac:spMkLst>
        </pc:spChg>
        <pc:spChg chg="del">
          <ac:chgData name="Gé Verbeek" userId="20d2065d-8055-4a68-a463-00777506795f" providerId="ADAL" clId="{7643DB49-9620-4F49-969F-2BFF86A11FCC}" dt="2023-09-13T17:25:19.142" v="231" actId="478"/>
          <ac:spMkLst>
            <pc:docMk/>
            <pc:sldMk cId="1905663056" sldId="439"/>
            <ac:spMk id="7" creationId="{60AF0608-3B75-E410-C8BD-D8F7FCE7A9DA}"/>
          </ac:spMkLst>
        </pc:spChg>
        <pc:spChg chg="add mod">
          <ac:chgData name="Gé Verbeek" userId="20d2065d-8055-4a68-a463-00777506795f" providerId="ADAL" clId="{7643DB49-9620-4F49-969F-2BFF86A11FCC}" dt="2023-09-13T17:27:37.977" v="252" actId="207"/>
          <ac:spMkLst>
            <pc:docMk/>
            <pc:sldMk cId="1905663056" sldId="439"/>
            <ac:spMk id="8" creationId="{D995785A-F9D2-7DCE-5146-D647D7B6109E}"/>
          </ac:spMkLst>
        </pc:spChg>
        <pc:spChg chg="add mod">
          <ac:chgData name="Gé Verbeek" userId="20d2065d-8055-4a68-a463-00777506795f" providerId="ADAL" clId="{7643DB49-9620-4F49-969F-2BFF86A11FCC}" dt="2023-09-13T17:28:11.724" v="283" actId="20577"/>
          <ac:spMkLst>
            <pc:docMk/>
            <pc:sldMk cId="1905663056" sldId="439"/>
            <ac:spMk id="9" creationId="{013EF852-EF69-CF8B-104F-DF157CEA2FD0}"/>
          </ac:spMkLst>
        </pc:spChg>
        <pc:spChg chg="del mod">
          <ac:chgData name="Gé Verbeek" userId="20d2065d-8055-4a68-a463-00777506795f" providerId="ADAL" clId="{7643DB49-9620-4F49-969F-2BFF86A11FCC}" dt="2023-09-13T17:26:04.950" v="236" actId="478"/>
          <ac:spMkLst>
            <pc:docMk/>
            <pc:sldMk cId="1905663056" sldId="439"/>
            <ac:spMk id="12" creationId="{427F695C-EAE0-B01B-7387-4C1945F7548B}"/>
          </ac:spMkLst>
        </pc:spChg>
        <pc:picChg chg="add mod">
          <ac:chgData name="Gé Verbeek" userId="20d2065d-8055-4a68-a463-00777506795f" providerId="ADAL" clId="{7643DB49-9620-4F49-969F-2BFF86A11FCC}" dt="2023-09-13T17:27:11.972" v="243" actId="1076"/>
          <ac:picMkLst>
            <pc:docMk/>
            <pc:sldMk cId="1905663056" sldId="439"/>
            <ac:picMk id="5" creationId="{B94822D3-B5A4-D58F-39C0-DC654DB6F767}"/>
          </ac:picMkLst>
        </pc:picChg>
        <pc:picChg chg="del">
          <ac:chgData name="Gé Verbeek" userId="20d2065d-8055-4a68-a463-00777506795f" providerId="ADAL" clId="{7643DB49-9620-4F49-969F-2BFF86A11FCC}" dt="2023-09-13T17:25:14.208" v="229" actId="478"/>
          <ac:picMkLst>
            <pc:docMk/>
            <pc:sldMk cId="1905663056" sldId="439"/>
            <ac:picMk id="6" creationId="{496A5A7B-0FF2-CD1A-219D-34CF9B615F3F}"/>
          </ac:picMkLst>
        </pc:picChg>
        <pc:picChg chg="add del mod">
          <ac:chgData name="Gé Verbeek" userId="20d2065d-8055-4a68-a463-00777506795f" providerId="ADAL" clId="{7643DB49-9620-4F49-969F-2BFF86A11FCC}" dt="2023-09-13T17:28:51.701" v="286" actId="478"/>
          <ac:picMkLst>
            <pc:docMk/>
            <pc:sldMk cId="1905663056" sldId="439"/>
            <ac:picMk id="11" creationId="{ECE96A8B-50CE-A7A2-E0DE-3235CA453BC1}"/>
          </ac:picMkLst>
        </pc:picChg>
      </pc:sldChg>
      <pc:sldChg chg="addSp delSp modSp add mod">
        <pc:chgData name="Gé Verbeek" userId="20d2065d-8055-4a68-a463-00777506795f" providerId="ADAL" clId="{7643DB49-9620-4F49-969F-2BFF86A11FCC}" dt="2023-09-13T17:30:22.986" v="369" actId="20577"/>
        <pc:sldMkLst>
          <pc:docMk/>
          <pc:sldMk cId="4129958313" sldId="440"/>
        </pc:sldMkLst>
        <pc:spChg chg="mod ord">
          <ac:chgData name="Gé Verbeek" userId="20d2065d-8055-4a68-a463-00777506795f" providerId="ADAL" clId="{7643DB49-9620-4F49-969F-2BFF86A11FCC}" dt="2023-09-13T17:29:21.624" v="296" actId="1076"/>
          <ac:spMkLst>
            <pc:docMk/>
            <pc:sldMk cId="4129958313" sldId="440"/>
            <ac:spMk id="8" creationId="{D995785A-F9D2-7DCE-5146-D647D7B6109E}"/>
          </ac:spMkLst>
        </pc:spChg>
        <pc:spChg chg="mod">
          <ac:chgData name="Gé Verbeek" userId="20d2065d-8055-4a68-a463-00777506795f" providerId="ADAL" clId="{7643DB49-9620-4F49-969F-2BFF86A11FCC}" dt="2023-09-13T17:30:22.986" v="369" actId="20577"/>
          <ac:spMkLst>
            <pc:docMk/>
            <pc:sldMk cId="4129958313" sldId="440"/>
            <ac:spMk id="9" creationId="{013EF852-EF69-CF8B-104F-DF157CEA2FD0}"/>
          </ac:spMkLst>
        </pc:spChg>
        <pc:picChg chg="del">
          <ac:chgData name="Gé Verbeek" userId="20d2065d-8055-4a68-a463-00777506795f" providerId="ADAL" clId="{7643DB49-9620-4F49-969F-2BFF86A11FCC}" dt="2023-09-13T17:29:01.303" v="288" actId="478"/>
          <ac:picMkLst>
            <pc:docMk/>
            <pc:sldMk cId="4129958313" sldId="440"/>
            <ac:picMk id="5" creationId="{B94822D3-B5A4-D58F-39C0-DC654DB6F767}"/>
          </ac:picMkLst>
        </pc:picChg>
        <pc:picChg chg="add mod">
          <ac:chgData name="Gé Verbeek" userId="20d2065d-8055-4a68-a463-00777506795f" providerId="ADAL" clId="{7643DB49-9620-4F49-969F-2BFF86A11FCC}" dt="2023-09-13T17:29:12.520" v="293" actId="1076"/>
          <ac:picMkLst>
            <pc:docMk/>
            <pc:sldMk cId="4129958313" sldId="440"/>
            <ac:picMk id="6" creationId="{737DFB05-06E4-5DC6-B840-D583AAC82C4E}"/>
          </ac:picMkLst>
        </pc:picChg>
      </pc:sldChg>
      <pc:sldChg chg="addSp delSp modSp add mod">
        <pc:chgData name="Gé Verbeek" userId="20d2065d-8055-4a68-a463-00777506795f" providerId="ADAL" clId="{7643DB49-9620-4F49-969F-2BFF86A11FCC}" dt="2023-09-13T17:35:28.155" v="476" actId="20577"/>
        <pc:sldMkLst>
          <pc:docMk/>
          <pc:sldMk cId="516289036" sldId="441"/>
        </pc:sldMkLst>
        <pc:spChg chg="mod">
          <ac:chgData name="Gé Verbeek" userId="20d2065d-8055-4a68-a463-00777506795f" providerId="ADAL" clId="{7643DB49-9620-4F49-969F-2BFF86A11FCC}" dt="2023-09-13T17:32:51.391" v="373" actId="1076"/>
          <ac:spMkLst>
            <pc:docMk/>
            <pc:sldMk cId="516289036" sldId="441"/>
            <ac:spMk id="4" creationId="{BE5E9AAC-8AFC-4CA9-B89F-13D11A0216BE}"/>
          </ac:spMkLst>
        </pc:spChg>
        <pc:spChg chg="add mod">
          <ac:chgData name="Gé Verbeek" userId="20d2065d-8055-4a68-a463-00777506795f" providerId="ADAL" clId="{7643DB49-9620-4F49-969F-2BFF86A11FCC}" dt="2023-09-13T17:34:20.276" v="472" actId="207"/>
          <ac:spMkLst>
            <pc:docMk/>
            <pc:sldMk cId="516289036" sldId="441"/>
            <ac:spMk id="7" creationId="{B8BD99AE-53AD-26CD-8B8C-5D981982598B}"/>
          </ac:spMkLst>
        </pc:spChg>
        <pc:spChg chg="del">
          <ac:chgData name="Gé Verbeek" userId="20d2065d-8055-4a68-a463-00777506795f" providerId="ADAL" clId="{7643DB49-9620-4F49-969F-2BFF86A11FCC}" dt="2023-09-13T17:32:31.532" v="372" actId="478"/>
          <ac:spMkLst>
            <pc:docMk/>
            <pc:sldMk cId="516289036" sldId="441"/>
            <ac:spMk id="8" creationId="{D995785A-F9D2-7DCE-5146-D647D7B6109E}"/>
          </ac:spMkLst>
        </pc:spChg>
        <pc:spChg chg="mod">
          <ac:chgData name="Gé Verbeek" userId="20d2065d-8055-4a68-a463-00777506795f" providerId="ADAL" clId="{7643DB49-9620-4F49-969F-2BFF86A11FCC}" dt="2023-09-13T17:35:28.155" v="476" actId="20577"/>
          <ac:spMkLst>
            <pc:docMk/>
            <pc:sldMk cId="516289036" sldId="441"/>
            <ac:spMk id="9" creationId="{013EF852-EF69-CF8B-104F-DF157CEA2FD0}"/>
          </ac:spMkLst>
        </pc:spChg>
        <pc:spChg chg="add mod">
          <ac:chgData name="Gé Verbeek" userId="20d2065d-8055-4a68-a463-00777506795f" providerId="ADAL" clId="{7643DB49-9620-4F49-969F-2BFF86A11FCC}" dt="2023-09-13T17:34:42.587" v="475" actId="207"/>
          <ac:spMkLst>
            <pc:docMk/>
            <pc:sldMk cId="516289036" sldId="441"/>
            <ac:spMk id="10" creationId="{20A56FE9-18E2-E1F9-8797-D0BB6AEEB376}"/>
          </ac:spMkLst>
        </pc:spChg>
        <pc:picChg chg="add mod">
          <ac:chgData name="Gé Verbeek" userId="20d2065d-8055-4a68-a463-00777506795f" providerId="ADAL" clId="{7643DB49-9620-4F49-969F-2BFF86A11FCC}" dt="2023-09-13T17:33:03.431" v="378" actId="1076"/>
          <ac:picMkLst>
            <pc:docMk/>
            <pc:sldMk cId="516289036" sldId="441"/>
            <ac:picMk id="5" creationId="{EDB13B35-F4D5-D859-F202-06F671CD560F}"/>
          </ac:picMkLst>
        </pc:picChg>
        <pc:picChg chg="del">
          <ac:chgData name="Gé Verbeek" userId="20d2065d-8055-4a68-a463-00777506795f" providerId="ADAL" clId="{7643DB49-9620-4F49-969F-2BFF86A11FCC}" dt="2023-09-13T17:32:30.649" v="371" actId="478"/>
          <ac:picMkLst>
            <pc:docMk/>
            <pc:sldMk cId="516289036" sldId="441"/>
            <ac:picMk id="6" creationId="{737DFB05-06E4-5DC6-B840-D583AAC82C4E}"/>
          </ac:picMkLst>
        </pc:picChg>
      </pc:sldChg>
      <pc:sldChg chg="addSp delSp modSp add mod">
        <pc:chgData name="Gé Verbeek" userId="20d2065d-8055-4a68-a463-00777506795f" providerId="ADAL" clId="{7643DB49-9620-4F49-969F-2BFF86A11FCC}" dt="2023-09-13T17:36:58.513" v="555" actId="20577"/>
        <pc:sldMkLst>
          <pc:docMk/>
          <pc:sldMk cId="3903277663" sldId="442"/>
        </pc:sldMkLst>
        <pc:spChg chg="del">
          <ac:chgData name="Gé Verbeek" userId="20d2065d-8055-4a68-a463-00777506795f" providerId="ADAL" clId="{7643DB49-9620-4F49-969F-2BFF86A11FCC}" dt="2023-09-13T17:36:23.236" v="492" actId="478"/>
          <ac:spMkLst>
            <pc:docMk/>
            <pc:sldMk cId="3903277663" sldId="442"/>
            <ac:spMk id="7" creationId="{B8BD99AE-53AD-26CD-8B8C-5D981982598B}"/>
          </ac:spMkLst>
        </pc:spChg>
        <pc:spChg chg="mod">
          <ac:chgData name="Gé Verbeek" userId="20d2065d-8055-4a68-a463-00777506795f" providerId="ADAL" clId="{7643DB49-9620-4F49-969F-2BFF86A11FCC}" dt="2023-09-13T17:36:58.513" v="555" actId="20577"/>
          <ac:spMkLst>
            <pc:docMk/>
            <pc:sldMk cId="3903277663" sldId="442"/>
            <ac:spMk id="9" creationId="{013EF852-EF69-CF8B-104F-DF157CEA2FD0}"/>
          </ac:spMkLst>
        </pc:spChg>
        <pc:spChg chg="mod ord">
          <ac:chgData name="Gé Verbeek" userId="20d2065d-8055-4a68-a463-00777506795f" providerId="ADAL" clId="{7643DB49-9620-4F49-969F-2BFF86A11FCC}" dt="2023-09-13T17:36:20.217" v="491" actId="1076"/>
          <ac:spMkLst>
            <pc:docMk/>
            <pc:sldMk cId="3903277663" sldId="442"/>
            <ac:spMk id="10" creationId="{20A56FE9-18E2-E1F9-8797-D0BB6AEEB376}"/>
          </ac:spMkLst>
        </pc:spChg>
        <pc:picChg chg="del">
          <ac:chgData name="Gé Verbeek" userId="20d2065d-8055-4a68-a463-00777506795f" providerId="ADAL" clId="{7643DB49-9620-4F49-969F-2BFF86A11FCC}" dt="2023-09-13T17:35:35.272" v="478" actId="478"/>
          <ac:picMkLst>
            <pc:docMk/>
            <pc:sldMk cId="3903277663" sldId="442"/>
            <ac:picMk id="5" creationId="{EDB13B35-F4D5-D859-F202-06F671CD560F}"/>
          </ac:picMkLst>
        </pc:picChg>
        <pc:picChg chg="add mod">
          <ac:chgData name="Gé Verbeek" userId="20d2065d-8055-4a68-a463-00777506795f" providerId="ADAL" clId="{7643DB49-9620-4F49-969F-2BFF86A11FCC}" dt="2023-09-13T17:35:51.597" v="484" actId="14100"/>
          <ac:picMkLst>
            <pc:docMk/>
            <pc:sldMk cId="3903277663" sldId="442"/>
            <ac:picMk id="6" creationId="{610D24CD-D45D-EAA3-935A-359057DE6E7B}"/>
          </ac:picMkLst>
        </pc:picChg>
      </pc:sldChg>
      <pc:sldChg chg="addSp delSp modSp add mod">
        <pc:chgData name="Gé Verbeek" userId="20d2065d-8055-4a68-a463-00777506795f" providerId="ADAL" clId="{7643DB49-9620-4F49-969F-2BFF86A11FCC}" dt="2023-09-13T17:38:44.423" v="597" actId="20577"/>
        <pc:sldMkLst>
          <pc:docMk/>
          <pc:sldMk cId="3465957825" sldId="443"/>
        </pc:sldMkLst>
        <pc:spChg chg="mod">
          <ac:chgData name="Gé Verbeek" userId="20d2065d-8055-4a68-a463-00777506795f" providerId="ADAL" clId="{7643DB49-9620-4F49-969F-2BFF86A11FCC}" dt="2023-09-13T17:38:44.423" v="597" actId="20577"/>
          <ac:spMkLst>
            <pc:docMk/>
            <pc:sldMk cId="3465957825" sldId="443"/>
            <ac:spMk id="9" creationId="{013EF852-EF69-CF8B-104F-DF157CEA2FD0}"/>
          </ac:spMkLst>
        </pc:spChg>
        <pc:spChg chg="mod ord">
          <ac:chgData name="Gé Verbeek" userId="20d2065d-8055-4a68-a463-00777506795f" providerId="ADAL" clId="{7643DB49-9620-4F49-969F-2BFF86A11FCC}" dt="2023-09-13T17:38:12.339" v="566" actId="1076"/>
          <ac:spMkLst>
            <pc:docMk/>
            <pc:sldMk cId="3465957825" sldId="443"/>
            <ac:spMk id="10" creationId="{20A56FE9-18E2-E1F9-8797-D0BB6AEEB376}"/>
          </ac:spMkLst>
        </pc:spChg>
        <pc:picChg chg="add mod">
          <ac:chgData name="Gé Verbeek" userId="20d2065d-8055-4a68-a463-00777506795f" providerId="ADAL" clId="{7643DB49-9620-4F49-969F-2BFF86A11FCC}" dt="2023-09-13T17:38:17.623" v="567" actId="1076"/>
          <ac:picMkLst>
            <pc:docMk/>
            <pc:sldMk cId="3465957825" sldId="443"/>
            <ac:picMk id="5" creationId="{0ADD5B3E-264E-3BF0-B08E-84359A1589C3}"/>
          </ac:picMkLst>
        </pc:picChg>
        <pc:picChg chg="del">
          <ac:chgData name="Gé Verbeek" userId="20d2065d-8055-4a68-a463-00777506795f" providerId="ADAL" clId="{7643DB49-9620-4F49-969F-2BFF86A11FCC}" dt="2023-09-13T17:37:12.607" v="557" actId="478"/>
          <ac:picMkLst>
            <pc:docMk/>
            <pc:sldMk cId="3465957825" sldId="443"/>
            <ac:picMk id="6" creationId="{610D24CD-D45D-EAA3-935A-359057DE6E7B}"/>
          </ac:picMkLst>
        </pc:picChg>
      </pc:sldChg>
      <pc:sldChg chg="addSp delSp modSp add mod">
        <pc:chgData name="Gé Verbeek" userId="20d2065d-8055-4a68-a463-00777506795f" providerId="ADAL" clId="{7643DB49-9620-4F49-969F-2BFF86A11FCC}" dt="2023-09-13T17:39:56.796" v="629" actId="20577"/>
        <pc:sldMkLst>
          <pc:docMk/>
          <pc:sldMk cId="1490994434" sldId="444"/>
        </pc:sldMkLst>
        <pc:spChg chg="mod">
          <ac:chgData name="Gé Verbeek" userId="20d2065d-8055-4a68-a463-00777506795f" providerId="ADAL" clId="{7643DB49-9620-4F49-969F-2BFF86A11FCC}" dt="2023-09-13T17:39:56.796" v="629" actId="20577"/>
          <ac:spMkLst>
            <pc:docMk/>
            <pc:sldMk cId="1490994434" sldId="444"/>
            <ac:spMk id="9" creationId="{013EF852-EF69-CF8B-104F-DF157CEA2FD0}"/>
          </ac:spMkLst>
        </pc:spChg>
        <pc:spChg chg="mod ord">
          <ac:chgData name="Gé Verbeek" userId="20d2065d-8055-4a68-a463-00777506795f" providerId="ADAL" clId="{7643DB49-9620-4F49-969F-2BFF86A11FCC}" dt="2023-09-13T17:39:41.482" v="606" actId="1076"/>
          <ac:spMkLst>
            <pc:docMk/>
            <pc:sldMk cId="1490994434" sldId="444"/>
            <ac:spMk id="10" creationId="{20A56FE9-18E2-E1F9-8797-D0BB6AEEB376}"/>
          </ac:spMkLst>
        </pc:spChg>
        <pc:picChg chg="del">
          <ac:chgData name="Gé Verbeek" userId="20d2065d-8055-4a68-a463-00777506795f" providerId="ADAL" clId="{7643DB49-9620-4F49-969F-2BFF86A11FCC}" dt="2023-09-13T17:39:09.112" v="599" actId="478"/>
          <ac:picMkLst>
            <pc:docMk/>
            <pc:sldMk cId="1490994434" sldId="444"/>
            <ac:picMk id="5" creationId="{0ADD5B3E-264E-3BF0-B08E-84359A1589C3}"/>
          </ac:picMkLst>
        </pc:picChg>
        <pc:picChg chg="add mod">
          <ac:chgData name="Gé Verbeek" userId="20d2065d-8055-4a68-a463-00777506795f" providerId="ADAL" clId="{7643DB49-9620-4F49-969F-2BFF86A11FCC}" dt="2023-09-13T17:39:31.306" v="603" actId="1076"/>
          <ac:picMkLst>
            <pc:docMk/>
            <pc:sldMk cId="1490994434" sldId="444"/>
            <ac:picMk id="6" creationId="{D5B57C56-2CA8-D97D-A649-0AB67FDA3F92}"/>
          </ac:picMkLst>
        </pc:picChg>
      </pc:sldChg>
      <pc:sldChg chg="addSp delSp modSp add mod">
        <pc:chgData name="Gé Verbeek" userId="20d2065d-8055-4a68-a463-00777506795f" providerId="ADAL" clId="{7643DB49-9620-4F49-969F-2BFF86A11FCC}" dt="2023-09-13T17:41:45.290" v="712" actId="20577"/>
        <pc:sldMkLst>
          <pc:docMk/>
          <pc:sldMk cId="3418705515" sldId="445"/>
        </pc:sldMkLst>
        <pc:spChg chg="mod">
          <ac:chgData name="Gé Verbeek" userId="20d2065d-8055-4a68-a463-00777506795f" providerId="ADAL" clId="{7643DB49-9620-4F49-969F-2BFF86A11FCC}" dt="2023-09-13T17:41:45.290" v="712" actId="20577"/>
          <ac:spMkLst>
            <pc:docMk/>
            <pc:sldMk cId="3418705515" sldId="445"/>
            <ac:spMk id="9" creationId="{013EF852-EF69-CF8B-104F-DF157CEA2FD0}"/>
          </ac:spMkLst>
        </pc:spChg>
        <pc:spChg chg="mod ord">
          <ac:chgData name="Gé Verbeek" userId="20d2065d-8055-4a68-a463-00777506795f" providerId="ADAL" clId="{7643DB49-9620-4F49-969F-2BFF86A11FCC}" dt="2023-09-13T17:41:04.482" v="638" actId="1076"/>
          <ac:spMkLst>
            <pc:docMk/>
            <pc:sldMk cId="3418705515" sldId="445"/>
            <ac:spMk id="10" creationId="{20A56FE9-18E2-E1F9-8797-D0BB6AEEB376}"/>
          </ac:spMkLst>
        </pc:spChg>
        <pc:picChg chg="add mod">
          <ac:chgData name="Gé Verbeek" userId="20d2065d-8055-4a68-a463-00777506795f" providerId="ADAL" clId="{7643DB49-9620-4F49-969F-2BFF86A11FCC}" dt="2023-09-13T17:40:54.226" v="636" actId="1076"/>
          <ac:picMkLst>
            <pc:docMk/>
            <pc:sldMk cId="3418705515" sldId="445"/>
            <ac:picMk id="5" creationId="{83005E3F-8BA2-B871-E049-30B1FF0AD17C}"/>
          </ac:picMkLst>
        </pc:picChg>
        <pc:picChg chg="del">
          <ac:chgData name="Gé Verbeek" userId="20d2065d-8055-4a68-a463-00777506795f" providerId="ADAL" clId="{7643DB49-9620-4F49-969F-2BFF86A11FCC}" dt="2023-09-13T17:40:21.717" v="631" actId="478"/>
          <ac:picMkLst>
            <pc:docMk/>
            <pc:sldMk cId="3418705515" sldId="445"/>
            <ac:picMk id="6" creationId="{D5B57C56-2CA8-D97D-A649-0AB67FDA3F92}"/>
          </ac:picMkLst>
        </pc:picChg>
      </pc:sldChg>
      <pc:sldChg chg="delSp modSp add mod">
        <pc:chgData name="Gé Verbeek" userId="20d2065d-8055-4a68-a463-00777506795f" providerId="ADAL" clId="{7643DB49-9620-4F49-969F-2BFF86A11FCC}" dt="2023-09-13T17:46:18.470" v="1092" actId="20577"/>
        <pc:sldMkLst>
          <pc:docMk/>
          <pc:sldMk cId="877323694" sldId="446"/>
        </pc:sldMkLst>
        <pc:spChg chg="mod">
          <ac:chgData name="Gé Verbeek" userId="20d2065d-8055-4a68-a463-00777506795f" providerId="ADAL" clId="{7643DB49-9620-4F49-969F-2BFF86A11FCC}" dt="2023-09-13T17:42:32.906" v="723" actId="20577"/>
          <ac:spMkLst>
            <pc:docMk/>
            <pc:sldMk cId="877323694" sldId="446"/>
            <ac:spMk id="3" creationId="{356889DA-41A2-4552-A79A-4F80576CFD40}"/>
          </ac:spMkLst>
        </pc:spChg>
        <pc:spChg chg="mod">
          <ac:chgData name="Gé Verbeek" userId="20d2065d-8055-4a68-a463-00777506795f" providerId="ADAL" clId="{7643DB49-9620-4F49-969F-2BFF86A11FCC}" dt="2023-09-13T17:46:18.470" v="1092" actId="20577"/>
          <ac:spMkLst>
            <pc:docMk/>
            <pc:sldMk cId="877323694" sldId="446"/>
            <ac:spMk id="4" creationId="{BE5E9AAC-8AFC-4CA9-B89F-13D11A0216BE}"/>
          </ac:spMkLst>
        </pc:spChg>
        <pc:spChg chg="del mod">
          <ac:chgData name="Gé Verbeek" userId="20d2065d-8055-4a68-a463-00777506795f" providerId="ADAL" clId="{7643DB49-9620-4F49-969F-2BFF86A11FCC}" dt="2023-09-13T17:42:35.971" v="725"/>
          <ac:spMkLst>
            <pc:docMk/>
            <pc:sldMk cId="877323694" sldId="446"/>
            <ac:spMk id="9" creationId="{013EF852-EF69-CF8B-104F-DF157CEA2FD0}"/>
          </ac:spMkLst>
        </pc:spChg>
        <pc:spChg chg="del">
          <ac:chgData name="Gé Verbeek" userId="20d2065d-8055-4a68-a463-00777506795f" providerId="ADAL" clId="{7643DB49-9620-4F49-969F-2BFF86A11FCC}" dt="2023-09-13T17:41:55.523" v="715" actId="478"/>
          <ac:spMkLst>
            <pc:docMk/>
            <pc:sldMk cId="877323694" sldId="446"/>
            <ac:spMk id="10" creationId="{20A56FE9-18E2-E1F9-8797-D0BB6AEEB376}"/>
          </ac:spMkLst>
        </pc:spChg>
        <pc:picChg chg="del">
          <ac:chgData name="Gé Verbeek" userId="20d2065d-8055-4a68-a463-00777506795f" providerId="ADAL" clId="{7643DB49-9620-4F49-969F-2BFF86A11FCC}" dt="2023-09-13T17:41:54.189" v="714" actId="478"/>
          <ac:picMkLst>
            <pc:docMk/>
            <pc:sldMk cId="877323694" sldId="446"/>
            <ac:picMk id="5" creationId="{83005E3F-8BA2-B871-E049-30B1FF0AD17C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8EB7032-F0D6-4A01-845E-F640D5DCE90C}" type="datetimeFigureOut">
              <a:rPr lang="nl-NL" smtClean="0"/>
              <a:t>13-9-2023</a:t>
            </a:fld>
            <a:endParaRPr lang="nl-NL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01A04F1-D7F4-4979-9173-69F0753CB55B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94730980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D9F02E0-DB6B-495D-8684-7297BB1858EF}" type="datetimeFigureOut">
              <a:rPr lang="nl-NL" smtClean="0"/>
              <a:t>13-9-2023</a:t>
            </a:fld>
            <a:endParaRPr lang="nl-NL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NL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CF2AE81-861B-4764-8A92-10FE93FC7A5B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92770282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jdelijke aanduiding voor dia-afbeelding 1">
            <a:extLst>
              <a:ext uri="{FF2B5EF4-FFF2-40B4-BE49-F238E27FC236}">
                <a16:creationId xmlns:a16="http://schemas.microsoft.com/office/drawing/2014/main" id="{1C13E056-3467-4DB7-ACF5-FEEB917C2D96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Tijdelijke aanduiding voor notities 2">
            <a:extLst>
              <a:ext uri="{FF2B5EF4-FFF2-40B4-BE49-F238E27FC236}">
                <a16:creationId xmlns:a16="http://schemas.microsoft.com/office/drawing/2014/main" id="{E13258CD-7466-4121-9F6E-C07A30B44BCF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nl-NL" altLang="nl-NL"/>
          </a:p>
        </p:txBody>
      </p:sp>
      <p:sp>
        <p:nvSpPr>
          <p:cNvPr id="6148" name="Tijdelijke aanduiding voor dianummer 3">
            <a:extLst>
              <a:ext uri="{FF2B5EF4-FFF2-40B4-BE49-F238E27FC236}">
                <a16:creationId xmlns:a16="http://schemas.microsoft.com/office/drawing/2014/main" id="{C9A7B717-2C24-4EA4-9553-56AEF89AE2C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337810C9-7125-43D1-9871-930FCE97917F}" type="slidenum">
              <a:rPr lang="nl-NL" altLang="nl-NL" smtClean="0"/>
              <a:pPr/>
              <a:t>5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244126922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/>
              <a:t>https://www.30mhz.com/nl/nieuws/monitor-vpd-in-je-kas/</a:t>
            </a:r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CF2AE81-861B-4764-8A92-10FE93FC7A5B}" type="slidenum">
              <a:rPr lang="nl-NL" smtClean="0"/>
              <a:t>24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77883151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/>
              <a:t>https://www.30mhz.com/nl/nieuws/monitor-vpd-in-je-kas/</a:t>
            </a:r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CF2AE81-861B-4764-8A92-10FE93FC7A5B}" type="slidenum">
              <a:rPr lang="nl-NL" smtClean="0"/>
              <a:t>25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78516472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/>
              <a:t>https://www.30mhz.com/nl/nieuws/monitor-vpd-in-je-kas/</a:t>
            </a:r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CF2AE81-861B-4764-8A92-10FE93FC7A5B}" type="slidenum">
              <a:rPr lang="nl-NL" smtClean="0"/>
              <a:t>26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93603940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/>
              <a:t>https://www.30mhz.com/nl/nieuws/monitor-vpd-in-je-kas/</a:t>
            </a:r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CF2AE81-861B-4764-8A92-10FE93FC7A5B}" type="slidenum">
              <a:rPr lang="nl-NL" smtClean="0"/>
              <a:t>27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05720108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jdelijke aanduiding voor dia-afbeelding 1">
            <a:extLst>
              <a:ext uri="{FF2B5EF4-FFF2-40B4-BE49-F238E27FC236}">
                <a16:creationId xmlns:a16="http://schemas.microsoft.com/office/drawing/2014/main" id="{1C13E056-3467-4DB7-ACF5-FEEB917C2D96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Tijdelijke aanduiding voor notities 2">
            <a:extLst>
              <a:ext uri="{FF2B5EF4-FFF2-40B4-BE49-F238E27FC236}">
                <a16:creationId xmlns:a16="http://schemas.microsoft.com/office/drawing/2014/main" id="{E13258CD-7466-4121-9F6E-C07A30B44BCF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nl-NL" altLang="nl-NL"/>
          </a:p>
        </p:txBody>
      </p:sp>
      <p:sp>
        <p:nvSpPr>
          <p:cNvPr id="6148" name="Tijdelijke aanduiding voor dianummer 3">
            <a:extLst>
              <a:ext uri="{FF2B5EF4-FFF2-40B4-BE49-F238E27FC236}">
                <a16:creationId xmlns:a16="http://schemas.microsoft.com/office/drawing/2014/main" id="{C9A7B717-2C24-4EA4-9553-56AEF89AE2C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337810C9-7125-43D1-9871-930FCE97917F}" type="slidenum">
              <a:rPr lang="nl-NL" altLang="nl-NL" smtClean="0"/>
              <a:pPr/>
              <a:t>28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41617324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jdelijke aanduiding voor dia-afbeelding 1">
            <a:extLst>
              <a:ext uri="{FF2B5EF4-FFF2-40B4-BE49-F238E27FC236}">
                <a16:creationId xmlns:a16="http://schemas.microsoft.com/office/drawing/2014/main" id="{1C13E056-3467-4DB7-ACF5-FEEB917C2D96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Tijdelijke aanduiding voor notities 2">
            <a:extLst>
              <a:ext uri="{FF2B5EF4-FFF2-40B4-BE49-F238E27FC236}">
                <a16:creationId xmlns:a16="http://schemas.microsoft.com/office/drawing/2014/main" id="{E13258CD-7466-4121-9F6E-C07A30B44BCF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nl-NL" altLang="nl-NL"/>
          </a:p>
        </p:txBody>
      </p:sp>
      <p:sp>
        <p:nvSpPr>
          <p:cNvPr id="6148" name="Tijdelijke aanduiding voor dianummer 3">
            <a:extLst>
              <a:ext uri="{FF2B5EF4-FFF2-40B4-BE49-F238E27FC236}">
                <a16:creationId xmlns:a16="http://schemas.microsoft.com/office/drawing/2014/main" id="{C9A7B717-2C24-4EA4-9553-56AEF89AE2C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337810C9-7125-43D1-9871-930FCE97917F}" type="slidenum">
              <a:rPr lang="nl-NL" altLang="nl-NL" smtClean="0"/>
              <a:pPr/>
              <a:t>6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215826533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/>
              <a:t>https://youtu.be/9h21d6mu8A4</a:t>
            </a:r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CF2AE81-861B-4764-8A92-10FE93FC7A5B}" type="slidenum">
              <a:rPr lang="nl-NL" smtClean="0"/>
              <a:t>8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08762812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/>
              <a:t>https://www.30mhz.com/nl/nieuws/monitor-vpd-in-je-kas/</a:t>
            </a:r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CF2AE81-861B-4764-8A92-10FE93FC7A5B}" type="slidenum">
              <a:rPr lang="nl-NL" smtClean="0"/>
              <a:t>18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82934676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/>
              <a:t>https://www.30mhz.com/nl/nieuws/monitor-vpd-in-je-kas/</a:t>
            </a:r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CF2AE81-861B-4764-8A92-10FE93FC7A5B}" type="slidenum">
              <a:rPr lang="nl-NL" smtClean="0"/>
              <a:t>19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6513704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/>
              <a:t>https://www.30mhz.com/nl/nieuws/monitor-vpd-in-je-kas/</a:t>
            </a:r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CF2AE81-861B-4764-8A92-10FE93FC7A5B}" type="slidenum">
              <a:rPr lang="nl-NL" smtClean="0"/>
              <a:t>20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89591464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/>
              <a:t>https://www.30mhz.com/nl/nieuws/monitor-vpd-in-je-kas/</a:t>
            </a:r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CF2AE81-861B-4764-8A92-10FE93FC7A5B}" type="slidenum">
              <a:rPr lang="nl-NL" smtClean="0"/>
              <a:t>21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48380462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/>
              <a:t>https://www.30mhz.com/nl/nieuws/monitor-vpd-in-je-kas/</a:t>
            </a:r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CF2AE81-861B-4764-8A92-10FE93FC7A5B}" type="slidenum">
              <a:rPr lang="nl-NL" smtClean="0"/>
              <a:t>22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52929263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/>
              <a:t>https://www.30mhz.com/nl/nieuws/monitor-vpd-in-je-kas/</a:t>
            </a:r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CF2AE81-861B-4764-8A92-10FE93FC7A5B}" type="slidenum">
              <a:rPr lang="nl-NL" smtClean="0"/>
              <a:t>23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38650690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Openings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ekstvak 3"/>
          <p:cNvSpPr txBox="1"/>
          <p:nvPr userDrawn="1"/>
        </p:nvSpPr>
        <p:spPr>
          <a:xfrm>
            <a:off x="1087655" y="6098221"/>
            <a:ext cx="6240021" cy="45719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6414506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diaMetBee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jdelijke aanduiding voor afbeelding 8"/>
          <p:cNvSpPr>
            <a:spLocks noGrp="1"/>
          </p:cNvSpPr>
          <p:nvPr>
            <p:ph type="pic" sz="quarter" idx="11" hasCustomPrompt="1"/>
          </p:nvPr>
        </p:nvSpPr>
        <p:spPr>
          <a:xfrm>
            <a:off x="0" y="0"/>
            <a:ext cx="9720000" cy="6858000"/>
          </a:xfrm>
        </p:spPr>
        <p:txBody>
          <a:bodyPr/>
          <a:lstStyle>
            <a:lvl1pPr marL="0" indent="0" algn="l">
              <a:buFontTx/>
              <a:buNone/>
              <a:defRPr sz="1600" baseline="0"/>
            </a:lvl1pPr>
          </a:lstStyle>
          <a:p>
            <a:r>
              <a:rPr lang="nl-NL" dirty="0"/>
              <a:t>Klik op het pictogram in het midden om een achtergrondafbeelding toe te voegen (19,05 x 27 cm). </a:t>
            </a:r>
            <a:br>
              <a:rPr lang="nl-NL" dirty="0"/>
            </a:br>
            <a:r>
              <a:rPr lang="nl-NL" dirty="0"/>
              <a:t>Verplaats deze vervolgens naar de achtergrond om de tekst te typen.</a:t>
            </a:r>
          </a:p>
        </p:txBody>
      </p:sp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720000" y="3060000"/>
            <a:ext cx="8280000" cy="720000"/>
          </a:xfrm>
        </p:spPr>
        <p:txBody>
          <a:bodyPr lIns="0" tIns="0" rIns="0" bIns="0" anchor="t" anchorCtr="0">
            <a:noAutofit/>
          </a:bodyPr>
          <a:lstStyle>
            <a:lvl1pPr algn="l">
              <a:defRPr sz="4400" b="1" i="0"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r>
              <a:rPr lang="nl-NL"/>
              <a:t>Klik om stijl te bewerken</a:t>
            </a:r>
            <a:endParaRPr lang="nl-NL" dirty="0"/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720000" y="3816000"/>
            <a:ext cx="8280000" cy="720000"/>
          </a:xfrm>
        </p:spPr>
        <p:txBody>
          <a:bodyPr lIns="0" tIns="0" rIns="0" bIns="0">
            <a:noAutofit/>
          </a:bodyPr>
          <a:lstStyle>
            <a:lvl1pPr marL="0" indent="0" algn="l">
              <a:buNone/>
              <a:defRPr sz="2400"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Klikken om de ondertitelstijl van het model te bewerken</a:t>
            </a:r>
            <a:endParaRPr lang="nl-NL" dirty="0"/>
          </a:p>
        </p:txBody>
      </p:sp>
      <p:pic>
        <p:nvPicPr>
          <p:cNvPr id="6" name="Afbeelding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4400" y="0"/>
            <a:ext cx="245973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17688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diaZonderBee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720000" y="3060000"/>
            <a:ext cx="8280000" cy="720000"/>
          </a:xfrm>
        </p:spPr>
        <p:txBody>
          <a:bodyPr lIns="0" tIns="0" rIns="0" bIns="0" anchor="t" anchorCtr="0">
            <a:noAutofit/>
          </a:bodyPr>
          <a:lstStyle>
            <a:lvl1pPr algn="l">
              <a:defRPr sz="4400" b="1" i="0" baseline="0">
                <a:solidFill>
                  <a:srgbClr val="1E201F"/>
                </a:solidFill>
                <a:latin typeface="Arial" panose="020B0604020202020204" pitchFamily="34" charset="0"/>
              </a:defRPr>
            </a:lvl1pPr>
          </a:lstStyle>
          <a:p>
            <a:r>
              <a:rPr lang="nl-NL"/>
              <a:t>Klik om stijl te bewerken</a:t>
            </a:r>
            <a:endParaRPr lang="nl-NL" dirty="0"/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720000" y="3816000"/>
            <a:ext cx="8280000" cy="720000"/>
          </a:xfrm>
        </p:spPr>
        <p:txBody>
          <a:bodyPr lIns="0" tIns="0" rIns="0" bIns="0">
            <a:noAutofit/>
          </a:bodyPr>
          <a:lstStyle>
            <a:lvl1pPr marL="0" indent="0" algn="l">
              <a:buNone/>
              <a:defRPr sz="2400" baseline="0">
                <a:solidFill>
                  <a:srgbClr val="1E201F"/>
                </a:solidFill>
                <a:latin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Klikken om de ondertitelstijl van het model te bewerken</a:t>
            </a:r>
            <a:endParaRPr lang="nl-NL" dirty="0"/>
          </a:p>
        </p:txBody>
      </p:sp>
      <p:pic>
        <p:nvPicPr>
          <p:cNvPr id="5" name="Afbeelding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4400" y="0"/>
            <a:ext cx="245973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80552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el en tekst/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Afbeelding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4400" y="0"/>
            <a:ext cx="2459736" cy="6858000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</p:spTree>
    <p:extLst>
      <p:ext uri="{BB962C8B-B14F-4D97-AF65-F5344CB8AC3E}">
        <p14:creationId xmlns:p14="http://schemas.microsoft.com/office/powerpoint/2010/main" val="42808187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fbeeld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jdelijke aanduiding voor afbeelding 8"/>
          <p:cNvSpPr>
            <a:spLocks noGrp="1"/>
          </p:cNvSpPr>
          <p:nvPr>
            <p:ph type="pic" sz="quarter" idx="11" hasCustomPrompt="1"/>
          </p:nvPr>
        </p:nvSpPr>
        <p:spPr>
          <a:xfrm>
            <a:off x="0" y="0"/>
            <a:ext cx="9720000" cy="6858000"/>
          </a:xfrm>
        </p:spPr>
        <p:txBody>
          <a:bodyPr/>
          <a:lstStyle>
            <a:lvl1pPr marL="0" indent="0" algn="l">
              <a:buFontTx/>
              <a:buNone/>
              <a:defRPr sz="1600" baseline="0"/>
            </a:lvl1pPr>
          </a:lstStyle>
          <a:p>
            <a:r>
              <a:rPr lang="nl-NL" dirty="0"/>
              <a:t>Klik op het pictogram in het midden om een achtergrondafbeelding toe te voegen (19,05 x 27 cm). </a:t>
            </a:r>
            <a:br>
              <a:rPr lang="nl-NL" dirty="0"/>
            </a:br>
            <a:endParaRPr lang="nl-NL" dirty="0"/>
          </a:p>
        </p:txBody>
      </p:sp>
      <p:pic>
        <p:nvPicPr>
          <p:cNvPr id="5" name="Afbeelding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4400" y="0"/>
            <a:ext cx="245973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48888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itel, tekst en afbeeld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jdelijke aanduiding voor afbeelding 5"/>
          <p:cNvSpPr>
            <a:spLocks noGrp="1"/>
          </p:cNvSpPr>
          <p:nvPr>
            <p:ph type="pic" sz="quarter" idx="11" hasCustomPrompt="1"/>
          </p:nvPr>
        </p:nvSpPr>
        <p:spPr>
          <a:xfrm>
            <a:off x="0" y="0"/>
            <a:ext cx="9720000" cy="685800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1600"/>
            </a:lvl1pPr>
          </a:lstStyle>
          <a:p>
            <a:r>
              <a:rPr lang="nl-NL" dirty="0"/>
              <a:t>Klik op het pictogram in het midden om een afbeelding toe te voegen (19,05 x 10 cm).</a:t>
            </a:r>
            <a:r>
              <a:rPr lang="nl-NL" sz="1600" dirty="0"/>
              <a:t> </a:t>
            </a:r>
            <a:endParaRPr lang="nl-NL" dirty="0"/>
          </a:p>
        </p:txBody>
      </p:sp>
      <p:pic>
        <p:nvPicPr>
          <p:cNvPr id="4" name="Afbeelding 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4400" y="0"/>
            <a:ext cx="245973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38861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, tekst en afbeeld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56000" y="576000"/>
            <a:ext cx="4932000" cy="720000"/>
          </a:xfrm>
        </p:spPr>
        <p:txBody>
          <a:bodyPr/>
          <a:lstStyle/>
          <a:p>
            <a:r>
              <a:rPr lang="nl-NL"/>
              <a:t>Klik om stijl te bewerken</a:t>
            </a:r>
            <a:endParaRPr lang="nl-NL" dirty="0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quarter" idx="10" hasCustomPrompt="1"/>
          </p:nvPr>
        </p:nvSpPr>
        <p:spPr>
          <a:xfrm>
            <a:off x="2088000" y="1476000"/>
            <a:ext cx="3600000" cy="4680000"/>
          </a:xfrm>
        </p:spPr>
        <p:txBody>
          <a:bodyPr/>
          <a:lstStyle/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</a:p>
        </p:txBody>
      </p:sp>
      <p:sp>
        <p:nvSpPr>
          <p:cNvPr id="6" name="Tijdelijke aanduiding voor afbeelding 5"/>
          <p:cNvSpPr>
            <a:spLocks noGrp="1"/>
          </p:cNvSpPr>
          <p:nvPr>
            <p:ph type="pic" sz="quarter" idx="11" hasCustomPrompt="1"/>
          </p:nvPr>
        </p:nvSpPr>
        <p:spPr>
          <a:xfrm>
            <a:off x="6120000" y="0"/>
            <a:ext cx="3600000" cy="6858000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1600"/>
            </a:lvl1pPr>
          </a:lstStyle>
          <a:p>
            <a:r>
              <a:rPr lang="nl-NL" dirty="0"/>
              <a:t>Klik op het pictogram in het midden om een afbeelding toe te voegen (19,05 x 10 cm).</a:t>
            </a:r>
            <a:r>
              <a:rPr lang="nl-NL" sz="1600" dirty="0"/>
              <a:t> </a:t>
            </a:r>
            <a:endParaRPr lang="nl-NL" dirty="0"/>
          </a:p>
        </p:txBody>
      </p:sp>
      <p:pic>
        <p:nvPicPr>
          <p:cNvPr id="7" name="Afbeelding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4400" y="0"/>
            <a:ext cx="245973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03993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56000" y="576000"/>
            <a:ext cx="4932000" cy="720000"/>
          </a:xfrm>
        </p:spPr>
        <p:txBody>
          <a:bodyPr/>
          <a:lstStyle/>
          <a:p>
            <a:r>
              <a:rPr lang="nl-NL"/>
              <a:t>Klik om stijl te bewerken</a:t>
            </a:r>
            <a:endParaRPr lang="nl-NL" dirty="0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quarter" idx="10" hasCustomPrompt="1"/>
          </p:nvPr>
        </p:nvSpPr>
        <p:spPr>
          <a:xfrm>
            <a:off x="2088000" y="1476000"/>
            <a:ext cx="7200000" cy="4680000"/>
          </a:xfrm>
        </p:spPr>
        <p:txBody>
          <a:bodyPr/>
          <a:lstStyle/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</a:p>
        </p:txBody>
      </p:sp>
      <p:pic>
        <p:nvPicPr>
          <p:cNvPr id="6" name="Afbeelding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4400" y="0"/>
            <a:ext cx="245973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9049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lot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Afbeelding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ekstvak 4"/>
          <p:cNvSpPr txBox="1"/>
          <p:nvPr userDrawn="1"/>
        </p:nvSpPr>
        <p:spPr>
          <a:xfrm>
            <a:off x="1130533" y="6142150"/>
            <a:ext cx="5963286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5497683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/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4400" y="0"/>
            <a:ext cx="2459736" cy="6858000"/>
          </a:xfrm>
          <a:prstGeom prst="rect">
            <a:avLst/>
          </a:prstGeom>
        </p:spPr>
      </p:pic>
      <p:sp>
        <p:nvSpPr>
          <p:cNvPr id="2" name="Tijdelijke aanduiding voor titel 1"/>
          <p:cNvSpPr>
            <a:spLocks noGrp="1"/>
          </p:cNvSpPr>
          <p:nvPr>
            <p:ph type="title"/>
          </p:nvPr>
        </p:nvSpPr>
        <p:spPr>
          <a:xfrm>
            <a:off x="756000" y="576000"/>
            <a:ext cx="9036000" cy="1080000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/>
          <a:p>
            <a:r>
              <a:rPr lang="nl-NL" dirty="0"/>
              <a:t>Klik om de stijl te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2052000" y="1728000"/>
            <a:ext cx="7740000" cy="4351338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nl-NL" dirty="0"/>
              <a:t>Klik om de modelstijlen te bewerken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</a:p>
        </p:txBody>
      </p:sp>
    </p:spTree>
    <p:extLst>
      <p:ext uri="{BB962C8B-B14F-4D97-AF65-F5344CB8AC3E}">
        <p14:creationId xmlns:p14="http://schemas.microsoft.com/office/powerpoint/2010/main" val="6256927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49" r:id="rId2"/>
    <p:sldLayoutId id="2147483652" r:id="rId3"/>
    <p:sldLayoutId id="2147483650" r:id="rId4"/>
    <p:sldLayoutId id="2147483653" r:id="rId5"/>
    <p:sldLayoutId id="2147483657" r:id="rId6"/>
    <p:sldLayoutId id="2147483654" r:id="rId7"/>
    <p:sldLayoutId id="2147483655" r:id="rId8"/>
    <p:sldLayoutId id="2147483656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kern="1200" baseline="0">
          <a:solidFill>
            <a:srgbClr val="1E201F"/>
          </a:solidFill>
          <a:latin typeface="Arial" panose="020B0604020202020204" pitchFamily="34" charset="0"/>
          <a:ea typeface="+mj-ea"/>
          <a:cs typeface="+mj-cs"/>
        </a:defRPr>
      </a:lvl1pPr>
    </p:titleStyle>
    <p:bodyStyle>
      <a:lvl1pPr marL="0" indent="-360000" algn="l" defTabSz="914400" rtl="0" eaLnBrk="1" latinLnBrk="0" hangingPunct="1">
        <a:lnSpc>
          <a:spcPct val="100000"/>
        </a:lnSpc>
        <a:spcBef>
          <a:spcPts val="0"/>
        </a:spcBef>
        <a:buFont typeface="Arial" panose="020B0604020202020204" pitchFamily="34" charset="0"/>
        <a:buChar char="•"/>
        <a:defRPr sz="2400" kern="1200" baseline="0">
          <a:solidFill>
            <a:srgbClr val="1E201F"/>
          </a:solidFill>
          <a:latin typeface="+mn-lt"/>
          <a:ea typeface="+mn-ea"/>
          <a:cs typeface="+mn-cs"/>
        </a:defRPr>
      </a:lvl1pPr>
      <a:lvl2pPr marL="0" indent="0" algn="l" defTabSz="914400" rtl="0" eaLnBrk="1" latinLnBrk="0" hangingPunct="1">
        <a:lnSpc>
          <a:spcPct val="100000"/>
        </a:lnSpc>
        <a:spcBef>
          <a:spcPts val="0"/>
        </a:spcBef>
        <a:buFontTx/>
        <a:buNone/>
        <a:defRPr sz="2400" kern="1200" baseline="0">
          <a:solidFill>
            <a:srgbClr val="1E201F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rgbClr val="1E201F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rgbClr val="1E201F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rgbClr val="1E201F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s://myspot.ontwikkelcentrum.nl/Security/XcasLD/Login.aspx?redirecturl=%2Fpages%2Fld%2FSecure%2FMyLicenses.aspx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4.xml"/><Relationship Id="rId1" Type="http://schemas.openxmlformats.org/officeDocument/2006/relationships/video" Target="https://www.youtube.com/embed/C0POANU6ksQ" TargetMode="Externa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6073628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kstvak 2">
            <a:extLst>
              <a:ext uri="{FF2B5EF4-FFF2-40B4-BE49-F238E27FC236}">
                <a16:creationId xmlns:a16="http://schemas.microsoft.com/office/drawing/2014/main" id="{356889DA-41A2-4552-A79A-4F80576CFD40}"/>
              </a:ext>
            </a:extLst>
          </p:cNvPr>
          <p:cNvSpPr txBox="1"/>
          <p:nvPr/>
        </p:nvSpPr>
        <p:spPr>
          <a:xfrm>
            <a:off x="1099190" y="675730"/>
            <a:ext cx="574158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nl-NL" sz="2800" b="1" dirty="0">
                <a:solidFill>
                  <a:prstClr val="black"/>
                </a:solidFill>
                <a:latin typeface="Calibri"/>
              </a:rPr>
              <a:t>Huidmondjes</a:t>
            </a:r>
          </a:p>
        </p:txBody>
      </p:sp>
      <p:sp>
        <p:nvSpPr>
          <p:cNvPr id="4" name="Tekstvak 3">
            <a:extLst>
              <a:ext uri="{FF2B5EF4-FFF2-40B4-BE49-F238E27FC236}">
                <a16:creationId xmlns:a16="http://schemas.microsoft.com/office/drawing/2014/main" id="{BE5E9AAC-8AFC-4CA9-B89F-13D11A0216BE}"/>
              </a:ext>
            </a:extLst>
          </p:cNvPr>
          <p:cNvSpPr txBox="1"/>
          <p:nvPr/>
        </p:nvSpPr>
        <p:spPr>
          <a:xfrm>
            <a:off x="1099189" y="1921427"/>
            <a:ext cx="8115831" cy="39934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nl-NL" sz="2400" dirty="0">
                <a:solidFill>
                  <a:prstClr val="black"/>
                </a:solidFill>
                <a:latin typeface="+mj-lt"/>
              </a:rPr>
              <a:t>We kunnen huidmondjes zien als kleppen die worden bedient door hydraulische druk.</a:t>
            </a:r>
          </a:p>
          <a:p>
            <a:pPr>
              <a:defRPr/>
            </a:pPr>
            <a:endParaRPr lang="nl-NL" sz="2400" dirty="0">
              <a:solidFill>
                <a:prstClr val="black"/>
              </a:solidFill>
              <a:latin typeface="+mj-lt"/>
            </a:endParaRPr>
          </a:p>
          <a:p>
            <a:pPr>
              <a:defRPr/>
            </a:pPr>
            <a:r>
              <a:rPr lang="nl-NL" sz="2400" dirty="0">
                <a:solidFill>
                  <a:prstClr val="black"/>
                </a:solidFill>
                <a:latin typeface="+mj-lt"/>
              </a:rPr>
              <a:t>Onder invloed van licht (vooral blauw), worden K+ ionen door zogenaamde kaliumpompjes in de sluitcellen gebracht.</a:t>
            </a:r>
          </a:p>
          <a:p>
            <a:pPr>
              <a:defRPr/>
            </a:pPr>
            <a:endParaRPr lang="nl-NL" sz="2400" dirty="0">
              <a:solidFill>
                <a:prstClr val="black"/>
              </a:solidFill>
              <a:latin typeface="+mj-lt"/>
            </a:endParaRPr>
          </a:p>
          <a:p>
            <a:pPr>
              <a:defRPr/>
            </a:pPr>
            <a:r>
              <a:rPr lang="nl-NL" sz="2400" dirty="0">
                <a:solidFill>
                  <a:prstClr val="black"/>
                </a:solidFill>
                <a:latin typeface="+mj-lt"/>
              </a:rPr>
              <a:t>Gevolg is dat de osmotische druk toeneemt en water wordt aangetrokken uit omringend weefsel. Gevolg is dat de huidmondjes open gaan.</a:t>
            </a:r>
          </a:p>
          <a:p>
            <a:pPr marL="214313" indent="-214313">
              <a:buFont typeface="Arial" panose="020B0604020202020204" pitchFamily="34" charset="0"/>
              <a:buChar char="•"/>
              <a:defRPr/>
            </a:pPr>
            <a:endParaRPr lang="nl-NL" sz="1350" dirty="0">
              <a:solidFill>
                <a:prstClr val="black"/>
              </a:solidFill>
              <a:latin typeface="Calibri"/>
            </a:endParaRPr>
          </a:p>
        </p:txBody>
      </p:sp>
      <p:pic>
        <p:nvPicPr>
          <p:cNvPr id="2" name="Afbeelding 1">
            <a:extLst>
              <a:ext uri="{FF2B5EF4-FFF2-40B4-BE49-F238E27FC236}">
                <a16:creationId xmlns:a16="http://schemas.microsoft.com/office/drawing/2014/main" id="{5720BE5B-3505-409C-9BE2-8575B19E563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6219" t="24599" r="14089"/>
          <a:stretch/>
        </p:blipFill>
        <p:spPr>
          <a:xfrm>
            <a:off x="9215019" y="254000"/>
            <a:ext cx="2752111" cy="1667427"/>
          </a:xfrm>
          <a:prstGeom prst="rect">
            <a:avLst/>
          </a:prstGeom>
        </p:spPr>
      </p:pic>
      <p:pic>
        <p:nvPicPr>
          <p:cNvPr id="6" name="Afbeelding 5">
            <a:extLst>
              <a:ext uri="{FF2B5EF4-FFF2-40B4-BE49-F238E27FC236}">
                <a16:creationId xmlns:a16="http://schemas.microsoft.com/office/drawing/2014/main" id="{90FE71CF-18AC-F8D8-53B4-BA72F9EC0F7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75771" y="4102860"/>
            <a:ext cx="3116229" cy="21973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60663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kstvak 2">
            <a:extLst>
              <a:ext uri="{FF2B5EF4-FFF2-40B4-BE49-F238E27FC236}">
                <a16:creationId xmlns:a16="http://schemas.microsoft.com/office/drawing/2014/main" id="{356889DA-41A2-4552-A79A-4F80576CFD40}"/>
              </a:ext>
            </a:extLst>
          </p:cNvPr>
          <p:cNvSpPr txBox="1"/>
          <p:nvPr/>
        </p:nvSpPr>
        <p:spPr>
          <a:xfrm>
            <a:off x="1099190" y="675730"/>
            <a:ext cx="574158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nl-NL" sz="2800" b="1" dirty="0">
                <a:solidFill>
                  <a:prstClr val="black"/>
                </a:solidFill>
                <a:latin typeface="Calibri"/>
              </a:rPr>
              <a:t>Huidmondjes.</a:t>
            </a:r>
          </a:p>
        </p:txBody>
      </p:sp>
      <p:sp>
        <p:nvSpPr>
          <p:cNvPr id="4" name="Tekstvak 3">
            <a:extLst>
              <a:ext uri="{FF2B5EF4-FFF2-40B4-BE49-F238E27FC236}">
                <a16:creationId xmlns:a16="http://schemas.microsoft.com/office/drawing/2014/main" id="{BE5E9AAC-8AFC-4CA9-B89F-13D11A0216BE}"/>
              </a:ext>
            </a:extLst>
          </p:cNvPr>
          <p:cNvSpPr txBox="1"/>
          <p:nvPr/>
        </p:nvSpPr>
        <p:spPr>
          <a:xfrm>
            <a:off x="1160287" y="1948060"/>
            <a:ext cx="626364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nl-NL" sz="2400" dirty="0">
                <a:solidFill>
                  <a:prstClr val="black"/>
                </a:solidFill>
                <a:latin typeface="+mj-lt"/>
              </a:rPr>
              <a:t>In het donker zijn de kaliumpompjes niet actief en zal de concentratie van K+ ionen afnemen.</a:t>
            </a:r>
          </a:p>
          <a:p>
            <a:pPr marL="214313" indent="-214313">
              <a:buFont typeface="Arial" panose="020B0604020202020204" pitchFamily="34" charset="0"/>
              <a:buChar char="•"/>
              <a:defRPr/>
            </a:pPr>
            <a:endParaRPr lang="nl-NL" sz="2400" dirty="0">
              <a:solidFill>
                <a:prstClr val="black"/>
              </a:solidFill>
              <a:latin typeface="+mj-lt"/>
            </a:endParaRPr>
          </a:p>
          <a:p>
            <a:pPr>
              <a:defRPr/>
            </a:pPr>
            <a:r>
              <a:rPr lang="nl-NL" sz="2400" dirty="0">
                <a:solidFill>
                  <a:prstClr val="black"/>
                </a:solidFill>
                <a:latin typeface="+mj-lt"/>
              </a:rPr>
              <a:t>Het gevolg is dat de turgor afneemt en de huidmondjes sluiten.</a:t>
            </a:r>
          </a:p>
          <a:p>
            <a:pPr>
              <a:defRPr/>
            </a:pPr>
            <a:endParaRPr lang="nl-NL" sz="2400" dirty="0">
              <a:solidFill>
                <a:prstClr val="black"/>
              </a:solidFill>
              <a:latin typeface="+mj-lt"/>
            </a:endParaRPr>
          </a:p>
          <a:p>
            <a:pPr>
              <a:defRPr/>
            </a:pPr>
            <a:r>
              <a:rPr lang="nl-NL" sz="2400" dirty="0">
                <a:solidFill>
                  <a:prstClr val="black"/>
                </a:solidFill>
                <a:latin typeface="+mj-lt"/>
              </a:rPr>
              <a:t>De huidmondjes zijn dus overdag geopend onder invloed van licht en ‘s nachts gesloten onder gebrek aan licht</a:t>
            </a:r>
          </a:p>
        </p:txBody>
      </p:sp>
      <p:pic>
        <p:nvPicPr>
          <p:cNvPr id="2" name="Afbeelding 1">
            <a:extLst>
              <a:ext uri="{FF2B5EF4-FFF2-40B4-BE49-F238E27FC236}">
                <a16:creationId xmlns:a16="http://schemas.microsoft.com/office/drawing/2014/main" id="{8FEB3822-A4AD-4034-AD8C-F6ED18CF13B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07167" y="401954"/>
            <a:ext cx="3246683" cy="2422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3625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kstvak 2">
            <a:extLst>
              <a:ext uri="{FF2B5EF4-FFF2-40B4-BE49-F238E27FC236}">
                <a16:creationId xmlns:a16="http://schemas.microsoft.com/office/drawing/2014/main" id="{356889DA-41A2-4552-A79A-4F80576CFD40}"/>
              </a:ext>
            </a:extLst>
          </p:cNvPr>
          <p:cNvSpPr txBox="1"/>
          <p:nvPr/>
        </p:nvSpPr>
        <p:spPr>
          <a:xfrm>
            <a:off x="1099190" y="675730"/>
            <a:ext cx="574158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nl-NL" sz="2800" b="1" dirty="0">
                <a:solidFill>
                  <a:prstClr val="black"/>
                </a:solidFill>
                <a:latin typeface="Calibri"/>
              </a:rPr>
              <a:t>Huidmondjes</a:t>
            </a:r>
          </a:p>
        </p:txBody>
      </p:sp>
      <p:sp>
        <p:nvSpPr>
          <p:cNvPr id="4" name="Tekstvak 3">
            <a:extLst>
              <a:ext uri="{FF2B5EF4-FFF2-40B4-BE49-F238E27FC236}">
                <a16:creationId xmlns:a16="http://schemas.microsoft.com/office/drawing/2014/main" id="{BE5E9AAC-8AFC-4CA9-B89F-13D11A0216BE}"/>
              </a:ext>
            </a:extLst>
          </p:cNvPr>
          <p:cNvSpPr txBox="1"/>
          <p:nvPr/>
        </p:nvSpPr>
        <p:spPr>
          <a:xfrm>
            <a:off x="1099190" y="1535105"/>
            <a:ext cx="6856249" cy="27238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nl-NL" sz="2400" dirty="0">
                <a:solidFill>
                  <a:prstClr val="black"/>
                </a:solidFill>
                <a:latin typeface="Calibri"/>
              </a:rPr>
              <a:t>Heb je echter een water tekort in het blad (stres), dan kan de turgor  niet op niveau gehouden worden en zullen de huidmondjes  sluiten, ondanks de hoge concentratie K+ ionen.</a:t>
            </a:r>
          </a:p>
          <a:p>
            <a:pPr>
              <a:defRPr/>
            </a:pPr>
            <a:endParaRPr lang="nl-NL" sz="2400" dirty="0">
              <a:solidFill>
                <a:prstClr val="black"/>
              </a:solidFill>
              <a:latin typeface="+mj-lt"/>
            </a:endParaRPr>
          </a:p>
          <a:p>
            <a:pPr>
              <a:defRPr/>
            </a:pPr>
            <a:endParaRPr lang="nl-NL" sz="2400" dirty="0">
              <a:solidFill>
                <a:prstClr val="black"/>
              </a:solidFill>
              <a:latin typeface="Calibri"/>
            </a:endParaRPr>
          </a:p>
          <a:p>
            <a:pPr marL="214313" indent="-214313">
              <a:buFont typeface="Arial" panose="020B0604020202020204" pitchFamily="34" charset="0"/>
              <a:buChar char="•"/>
              <a:defRPr/>
            </a:pPr>
            <a:endParaRPr lang="nl-NL" sz="1350" dirty="0">
              <a:solidFill>
                <a:prstClr val="black"/>
              </a:solidFill>
              <a:latin typeface="Calibri"/>
            </a:endParaRPr>
          </a:p>
          <a:p>
            <a:pPr marL="214313" indent="-214313">
              <a:buFont typeface="Arial" panose="020B0604020202020204" pitchFamily="34" charset="0"/>
              <a:buChar char="•"/>
              <a:defRPr/>
            </a:pPr>
            <a:endParaRPr lang="nl-NL" sz="1350" dirty="0">
              <a:solidFill>
                <a:prstClr val="black"/>
              </a:solidFill>
              <a:latin typeface="Calibri"/>
            </a:endParaRPr>
          </a:p>
        </p:txBody>
      </p:sp>
      <p:pic>
        <p:nvPicPr>
          <p:cNvPr id="2" name="Afbeelding 1">
            <a:extLst>
              <a:ext uri="{FF2B5EF4-FFF2-40B4-BE49-F238E27FC236}">
                <a16:creationId xmlns:a16="http://schemas.microsoft.com/office/drawing/2014/main" id="{86F97563-99BF-43BD-95D5-B657FB55B31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01503" y="3309971"/>
            <a:ext cx="4712018" cy="3394294"/>
          </a:xfrm>
          <a:prstGeom prst="rect">
            <a:avLst/>
          </a:prstGeom>
        </p:spPr>
      </p:pic>
      <p:pic>
        <p:nvPicPr>
          <p:cNvPr id="6" name="Afbeelding 5">
            <a:extLst>
              <a:ext uri="{FF2B5EF4-FFF2-40B4-BE49-F238E27FC236}">
                <a16:creationId xmlns:a16="http://schemas.microsoft.com/office/drawing/2014/main" id="{15B97973-B6E3-E83F-202F-E0770D9668B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59777" y="153735"/>
            <a:ext cx="3745711" cy="20042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63427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kstvak 2">
            <a:extLst>
              <a:ext uri="{FF2B5EF4-FFF2-40B4-BE49-F238E27FC236}">
                <a16:creationId xmlns:a16="http://schemas.microsoft.com/office/drawing/2014/main" id="{356889DA-41A2-4552-A79A-4F80576CFD40}"/>
              </a:ext>
            </a:extLst>
          </p:cNvPr>
          <p:cNvSpPr txBox="1"/>
          <p:nvPr/>
        </p:nvSpPr>
        <p:spPr>
          <a:xfrm>
            <a:off x="1099190" y="675730"/>
            <a:ext cx="574158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nl-NL" sz="2800" b="1" dirty="0">
                <a:solidFill>
                  <a:prstClr val="black"/>
                </a:solidFill>
                <a:latin typeface="Calibri"/>
              </a:rPr>
              <a:t>Huidmondjes</a:t>
            </a:r>
          </a:p>
        </p:txBody>
      </p:sp>
      <p:sp>
        <p:nvSpPr>
          <p:cNvPr id="4" name="Tekstvak 3">
            <a:extLst>
              <a:ext uri="{FF2B5EF4-FFF2-40B4-BE49-F238E27FC236}">
                <a16:creationId xmlns:a16="http://schemas.microsoft.com/office/drawing/2014/main" id="{BE5E9AAC-8AFC-4CA9-B89F-13D11A0216BE}"/>
              </a:ext>
            </a:extLst>
          </p:cNvPr>
          <p:cNvSpPr txBox="1"/>
          <p:nvPr/>
        </p:nvSpPr>
        <p:spPr>
          <a:xfrm>
            <a:off x="1099190" y="1969832"/>
            <a:ext cx="6263640" cy="43627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nl-NL" sz="2400" dirty="0">
                <a:solidFill>
                  <a:prstClr val="black"/>
                </a:solidFill>
                <a:latin typeface="+mj-lt"/>
              </a:rPr>
              <a:t>Het openen en sluiten van de huidmondjes heeft ook te maken met de interne biologische klok</a:t>
            </a:r>
          </a:p>
          <a:p>
            <a:pPr>
              <a:defRPr/>
            </a:pPr>
            <a:endParaRPr lang="nl-NL" sz="2400" dirty="0">
              <a:solidFill>
                <a:prstClr val="black"/>
              </a:solidFill>
              <a:latin typeface="+mj-lt"/>
            </a:endParaRPr>
          </a:p>
          <a:p>
            <a:pPr>
              <a:defRPr/>
            </a:pPr>
            <a:r>
              <a:rPr lang="nl-NL" sz="2400" dirty="0">
                <a:solidFill>
                  <a:prstClr val="black"/>
                </a:solidFill>
                <a:latin typeface="+mj-lt"/>
              </a:rPr>
              <a:t>Als planten plotseling voor lange tijd in het donker worden geplaatst, zullen de huidmondjes toch de neiging hebben zich te openen en sluiten in hun dagelijks ritme.</a:t>
            </a:r>
          </a:p>
          <a:p>
            <a:pPr>
              <a:defRPr/>
            </a:pPr>
            <a:endParaRPr lang="nl-NL" sz="2400" dirty="0">
              <a:solidFill>
                <a:prstClr val="black"/>
              </a:solidFill>
              <a:latin typeface="+mj-lt"/>
            </a:endParaRPr>
          </a:p>
          <a:p>
            <a:pPr>
              <a:defRPr/>
            </a:pPr>
            <a:r>
              <a:rPr lang="nl-NL" sz="2400" dirty="0">
                <a:solidFill>
                  <a:prstClr val="black"/>
                </a:solidFill>
                <a:latin typeface="+mj-lt"/>
              </a:rPr>
              <a:t>Pas na een paar dagen verdwijnt dit ritme</a:t>
            </a:r>
          </a:p>
          <a:p>
            <a:pPr indent="-214313">
              <a:buFont typeface="Arial" panose="020B0604020202020204" pitchFamily="34" charset="0"/>
              <a:buChar char="•"/>
              <a:defRPr/>
            </a:pPr>
            <a:endParaRPr lang="nl-NL" sz="2400" dirty="0">
              <a:solidFill>
                <a:prstClr val="black"/>
              </a:solidFill>
              <a:latin typeface="+mj-lt"/>
            </a:endParaRPr>
          </a:p>
          <a:p>
            <a:pPr marL="214313" indent="-214313">
              <a:buFont typeface="Arial" panose="020B0604020202020204" pitchFamily="34" charset="0"/>
              <a:buChar char="•"/>
              <a:defRPr/>
            </a:pPr>
            <a:endParaRPr lang="nl-NL" sz="1350" dirty="0">
              <a:solidFill>
                <a:prstClr val="black"/>
              </a:solidFill>
              <a:latin typeface="Calibri"/>
            </a:endParaRPr>
          </a:p>
        </p:txBody>
      </p:sp>
      <p:pic>
        <p:nvPicPr>
          <p:cNvPr id="2" name="Afbeelding 1">
            <a:extLst>
              <a:ext uri="{FF2B5EF4-FFF2-40B4-BE49-F238E27FC236}">
                <a16:creationId xmlns:a16="http://schemas.microsoft.com/office/drawing/2014/main" id="{6EFD9487-4C8A-48E1-AA78-FF657D1692F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85665" y="4074161"/>
            <a:ext cx="3463648" cy="21586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9838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kstvak 2">
            <a:extLst>
              <a:ext uri="{FF2B5EF4-FFF2-40B4-BE49-F238E27FC236}">
                <a16:creationId xmlns:a16="http://schemas.microsoft.com/office/drawing/2014/main" id="{356889DA-41A2-4552-A79A-4F80576CFD40}"/>
              </a:ext>
            </a:extLst>
          </p:cNvPr>
          <p:cNvSpPr txBox="1"/>
          <p:nvPr/>
        </p:nvSpPr>
        <p:spPr>
          <a:xfrm>
            <a:off x="1099190" y="675730"/>
            <a:ext cx="574158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nl-NL" sz="2800" b="1" dirty="0">
                <a:solidFill>
                  <a:prstClr val="black"/>
                </a:solidFill>
                <a:latin typeface="Calibri"/>
              </a:rPr>
              <a:t>Huidmondjes en C02.</a:t>
            </a:r>
          </a:p>
        </p:txBody>
      </p:sp>
      <p:sp>
        <p:nvSpPr>
          <p:cNvPr id="4" name="Tekstvak 3">
            <a:extLst>
              <a:ext uri="{FF2B5EF4-FFF2-40B4-BE49-F238E27FC236}">
                <a16:creationId xmlns:a16="http://schemas.microsoft.com/office/drawing/2014/main" id="{BE5E9AAC-8AFC-4CA9-B89F-13D11A0216BE}"/>
              </a:ext>
            </a:extLst>
          </p:cNvPr>
          <p:cNvSpPr txBox="1"/>
          <p:nvPr/>
        </p:nvSpPr>
        <p:spPr>
          <a:xfrm>
            <a:off x="1160287" y="1948060"/>
            <a:ext cx="626364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nl-NL" sz="2400" dirty="0">
                <a:solidFill>
                  <a:prstClr val="black"/>
                </a:solidFill>
                <a:latin typeface="+mj-lt"/>
              </a:rPr>
              <a:t>De huidmondjes zorgen voor een optimale balans tussen CO2 opname en waterverlies.</a:t>
            </a:r>
          </a:p>
          <a:p>
            <a:pPr>
              <a:defRPr/>
            </a:pPr>
            <a:endParaRPr lang="nl-NL" sz="2400" dirty="0">
              <a:solidFill>
                <a:prstClr val="black"/>
              </a:solidFill>
              <a:latin typeface="+mj-lt"/>
            </a:endParaRPr>
          </a:p>
          <a:p>
            <a:pPr>
              <a:defRPr/>
            </a:pPr>
            <a:r>
              <a:rPr lang="nl-NL" sz="2400" dirty="0">
                <a:solidFill>
                  <a:prstClr val="black"/>
                </a:solidFill>
                <a:latin typeface="+mj-lt"/>
              </a:rPr>
              <a:t>Als er voldoende water beschikbaar is om een hoge verdampingssnelheid te handhaven, blijven de huidmondjes open ongeacht de CO2 concentratie</a:t>
            </a:r>
          </a:p>
        </p:txBody>
      </p:sp>
      <p:pic>
        <p:nvPicPr>
          <p:cNvPr id="2" name="Afbeelding 1">
            <a:extLst>
              <a:ext uri="{FF2B5EF4-FFF2-40B4-BE49-F238E27FC236}">
                <a16:creationId xmlns:a16="http://schemas.microsoft.com/office/drawing/2014/main" id="{EE22CDAB-ABAA-4EB2-A236-D7929311FAC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46060" y="675730"/>
            <a:ext cx="3657920" cy="21131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63771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kstvak 2">
            <a:extLst>
              <a:ext uri="{FF2B5EF4-FFF2-40B4-BE49-F238E27FC236}">
                <a16:creationId xmlns:a16="http://schemas.microsoft.com/office/drawing/2014/main" id="{356889DA-41A2-4552-A79A-4F80576CFD40}"/>
              </a:ext>
            </a:extLst>
          </p:cNvPr>
          <p:cNvSpPr txBox="1"/>
          <p:nvPr/>
        </p:nvSpPr>
        <p:spPr>
          <a:xfrm>
            <a:off x="1099190" y="675730"/>
            <a:ext cx="574158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nl-NL" sz="2800" b="1" dirty="0">
                <a:solidFill>
                  <a:prstClr val="black"/>
                </a:solidFill>
                <a:latin typeface="Calibri"/>
              </a:rPr>
              <a:t>Huidmondjes en C02</a:t>
            </a:r>
          </a:p>
        </p:txBody>
      </p:sp>
      <p:sp>
        <p:nvSpPr>
          <p:cNvPr id="4" name="Tekstvak 3">
            <a:extLst>
              <a:ext uri="{FF2B5EF4-FFF2-40B4-BE49-F238E27FC236}">
                <a16:creationId xmlns:a16="http://schemas.microsoft.com/office/drawing/2014/main" id="{BE5E9AAC-8AFC-4CA9-B89F-13D11A0216BE}"/>
              </a:ext>
            </a:extLst>
          </p:cNvPr>
          <p:cNvSpPr txBox="1"/>
          <p:nvPr/>
        </p:nvSpPr>
        <p:spPr>
          <a:xfrm>
            <a:off x="1160287" y="1948060"/>
            <a:ext cx="6263640" cy="42011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nl-NL" sz="2400" dirty="0">
                <a:solidFill>
                  <a:prstClr val="black"/>
                </a:solidFill>
                <a:latin typeface="+mj-lt"/>
              </a:rPr>
              <a:t>Als vanwege een te hoge instraling het water schaarser wordt , zal de opening van de huidmondjes afnemen.</a:t>
            </a:r>
          </a:p>
          <a:p>
            <a:pPr>
              <a:defRPr/>
            </a:pPr>
            <a:endParaRPr lang="nl-NL" sz="2400" dirty="0">
              <a:solidFill>
                <a:prstClr val="black"/>
              </a:solidFill>
              <a:latin typeface="+mj-lt"/>
            </a:endParaRPr>
          </a:p>
          <a:p>
            <a:pPr>
              <a:defRPr/>
            </a:pPr>
            <a:r>
              <a:rPr lang="nl-NL" sz="2400" dirty="0">
                <a:solidFill>
                  <a:prstClr val="black"/>
                </a:solidFill>
                <a:latin typeface="+mj-lt"/>
              </a:rPr>
              <a:t>Als hierdoor het CO2 niveau in het huidmondje te laag wordt (door fotosynthese) zullen de huidmondjes minder ver sluiten </a:t>
            </a:r>
            <a:r>
              <a:rPr lang="nl-NL" sz="2400" dirty="0" err="1">
                <a:solidFill>
                  <a:prstClr val="black"/>
                </a:solidFill>
                <a:latin typeface="+mj-lt"/>
              </a:rPr>
              <a:t>ivm</a:t>
            </a:r>
            <a:r>
              <a:rPr lang="nl-NL" sz="2400" dirty="0">
                <a:solidFill>
                  <a:prstClr val="black"/>
                </a:solidFill>
                <a:latin typeface="+mj-lt"/>
              </a:rPr>
              <a:t> de CO2 opname.</a:t>
            </a:r>
          </a:p>
          <a:p>
            <a:pPr>
              <a:defRPr/>
            </a:pPr>
            <a:endParaRPr lang="nl-NL" sz="2400" dirty="0">
              <a:solidFill>
                <a:prstClr val="black"/>
              </a:solidFill>
              <a:latin typeface="Calibri"/>
            </a:endParaRPr>
          </a:p>
          <a:p>
            <a:pPr>
              <a:defRPr/>
            </a:pPr>
            <a:endParaRPr lang="nl-NL" sz="2400" dirty="0">
              <a:solidFill>
                <a:prstClr val="black"/>
              </a:solidFill>
              <a:latin typeface="Calibri"/>
            </a:endParaRPr>
          </a:p>
          <a:p>
            <a:pPr marL="214313" indent="-214313">
              <a:buFont typeface="Arial" panose="020B0604020202020204" pitchFamily="34" charset="0"/>
              <a:buChar char="•"/>
              <a:defRPr/>
            </a:pPr>
            <a:endParaRPr lang="nl-NL" sz="1350" dirty="0">
              <a:solidFill>
                <a:prstClr val="black"/>
              </a:solidFill>
              <a:latin typeface="Calibri"/>
            </a:endParaRPr>
          </a:p>
          <a:p>
            <a:pPr marL="214313" indent="-214313">
              <a:buFont typeface="Arial" panose="020B0604020202020204" pitchFamily="34" charset="0"/>
              <a:buChar char="•"/>
              <a:defRPr/>
            </a:pPr>
            <a:endParaRPr lang="nl-NL" sz="1350" dirty="0">
              <a:solidFill>
                <a:prstClr val="black"/>
              </a:solidFill>
              <a:latin typeface="Calibri"/>
            </a:endParaRPr>
          </a:p>
        </p:txBody>
      </p:sp>
      <p:pic>
        <p:nvPicPr>
          <p:cNvPr id="2" name="Afbeelding 1">
            <a:extLst>
              <a:ext uri="{FF2B5EF4-FFF2-40B4-BE49-F238E27FC236}">
                <a16:creationId xmlns:a16="http://schemas.microsoft.com/office/drawing/2014/main" id="{23ED0B4E-F8BB-439A-B816-0F972F3D2EE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64842" y="3881120"/>
            <a:ext cx="4795265" cy="24587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76557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kstvak 2">
            <a:extLst>
              <a:ext uri="{FF2B5EF4-FFF2-40B4-BE49-F238E27FC236}">
                <a16:creationId xmlns:a16="http://schemas.microsoft.com/office/drawing/2014/main" id="{356889DA-41A2-4552-A79A-4F80576CFD40}"/>
              </a:ext>
            </a:extLst>
          </p:cNvPr>
          <p:cNvSpPr txBox="1"/>
          <p:nvPr/>
        </p:nvSpPr>
        <p:spPr>
          <a:xfrm>
            <a:off x="1099190" y="675730"/>
            <a:ext cx="574158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nl-NL" sz="2800" b="1" dirty="0">
                <a:solidFill>
                  <a:prstClr val="black"/>
                </a:solidFill>
                <a:latin typeface="Calibri"/>
              </a:rPr>
              <a:t>Huidmondjes en C02</a:t>
            </a:r>
          </a:p>
        </p:txBody>
      </p:sp>
      <p:sp>
        <p:nvSpPr>
          <p:cNvPr id="4" name="Tekstvak 3">
            <a:extLst>
              <a:ext uri="{FF2B5EF4-FFF2-40B4-BE49-F238E27FC236}">
                <a16:creationId xmlns:a16="http://schemas.microsoft.com/office/drawing/2014/main" id="{BE5E9AAC-8AFC-4CA9-B89F-13D11A0216BE}"/>
              </a:ext>
            </a:extLst>
          </p:cNvPr>
          <p:cNvSpPr txBox="1"/>
          <p:nvPr/>
        </p:nvSpPr>
        <p:spPr>
          <a:xfrm>
            <a:off x="1160287" y="1948060"/>
            <a:ext cx="6263640" cy="53091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nl-NL" sz="2400" dirty="0">
                <a:solidFill>
                  <a:prstClr val="black"/>
                </a:solidFill>
                <a:latin typeface="+mj-lt"/>
              </a:rPr>
              <a:t>Dit betekent dat bij een hoge CO2 concentratie in de kas de huidmondjes eerder en verder kunnen sluiten  tegen uitdroging en de planten desondanks genoeg CO2 kunnen opnemen.</a:t>
            </a:r>
          </a:p>
          <a:p>
            <a:pPr>
              <a:defRPr/>
            </a:pPr>
            <a:endParaRPr lang="nl-NL" sz="2400" dirty="0">
              <a:solidFill>
                <a:prstClr val="black"/>
              </a:solidFill>
              <a:latin typeface="+mj-lt"/>
            </a:endParaRPr>
          </a:p>
          <a:p>
            <a:pPr>
              <a:defRPr/>
            </a:pPr>
            <a:r>
              <a:rPr lang="nl-NL" sz="2400" dirty="0">
                <a:solidFill>
                  <a:prstClr val="black"/>
                </a:solidFill>
                <a:latin typeface="+mj-lt"/>
              </a:rPr>
              <a:t>Op deze manier neemt de luchtvochtigheid in de kas echter ook af en stijgt de kastemperatuur door mindere verdamping</a:t>
            </a:r>
          </a:p>
          <a:p>
            <a:pPr>
              <a:defRPr/>
            </a:pPr>
            <a:endParaRPr lang="nl-NL" sz="2400" dirty="0">
              <a:solidFill>
                <a:prstClr val="black"/>
              </a:solidFill>
              <a:latin typeface="+mj-lt"/>
            </a:endParaRPr>
          </a:p>
          <a:p>
            <a:pPr>
              <a:defRPr/>
            </a:pPr>
            <a:r>
              <a:rPr lang="nl-NL" sz="2400" dirty="0">
                <a:solidFill>
                  <a:prstClr val="black"/>
                </a:solidFill>
                <a:latin typeface="+mj-lt"/>
              </a:rPr>
              <a:t>Dus te veel CO2 doseren onder hoge instraling kan een negatief effect hebben</a:t>
            </a:r>
            <a:r>
              <a:rPr lang="nl-NL" sz="2400" dirty="0">
                <a:solidFill>
                  <a:prstClr val="black"/>
                </a:solidFill>
                <a:latin typeface="Calibri"/>
              </a:rPr>
              <a:t>. </a:t>
            </a:r>
          </a:p>
          <a:p>
            <a:pPr>
              <a:defRPr/>
            </a:pPr>
            <a:endParaRPr lang="nl-NL" sz="2400" dirty="0">
              <a:solidFill>
                <a:prstClr val="black"/>
              </a:solidFill>
              <a:latin typeface="Calibri"/>
            </a:endParaRPr>
          </a:p>
          <a:p>
            <a:pPr marL="214313" indent="-214313">
              <a:buFont typeface="Arial" panose="020B0604020202020204" pitchFamily="34" charset="0"/>
              <a:buChar char="•"/>
              <a:defRPr/>
            </a:pPr>
            <a:endParaRPr lang="nl-NL" sz="1350" dirty="0">
              <a:solidFill>
                <a:prstClr val="black"/>
              </a:solidFill>
              <a:latin typeface="Calibri"/>
            </a:endParaRPr>
          </a:p>
          <a:p>
            <a:pPr marL="214313" indent="-214313">
              <a:buFont typeface="Arial" panose="020B0604020202020204" pitchFamily="34" charset="0"/>
              <a:buChar char="•"/>
              <a:defRPr/>
            </a:pPr>
            <a:endParaRPr lang="nl-NL" sz="1350" dirty="0">
              <a:solidFill>
                <a:prstClr val="black"/>
              </a:solidFill>
              <a:latin typeface="Calibri"/>
            </a:endParaRPr>
          </a:p>
        </p:txBody>
      </p:sp>
      <p:pic>
        <p:nvPicPr>
          <p:cNvPr id="1026" name="Picture 2" descr="Expertise_Fotosynthese &amp; Plant Response – Plant Dynamics">
            <a:extLst>
              <a:ext uri="{FF2B5EF4-FFF2-40B4-BE49-F238E27FC236}">
                <a16:creationId xmlns:a16="http://schemas.microsoft.com/office/drawing/2014/main" id="{D69BFF85-1256-4E05-A7EA-F11D4463FC1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92111" y="4409440"/>
            <a:ext cx="4299889" cy="2204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694635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kstvak 2">
            <a:extLst>
              <a:ext uri="{FF2B5EF4-FFF2-40B4-BE49-F238E27FC236}">
                <a16:creationId xmlns:a16="http://schemas.microsoft.com/office/drawing/2014/main" id="{356889DA-41A2-4552-A79A-4F80576CFD40}"/>
              </a:ext>
            </a:extLst>
          </p:cNvPr>
          <p:cNvSpPr txBox="1"/>
          <p:nvPr/>
        </p:nvSpPr>
        <p:spPr>
          <a:xfrm>
            <a:off x="1099190" y="675730"/>
            <a:ext cx="574158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nl-NL" sz="2800" b="1">
                <a:solidFill>
                  <a:prstClr val="black"/>
                </a:solidFill>
                <a:latin typeface="Calibri"/>
              </a:rPr>
              <a:t>Huidmondjes en C02</a:t>
            </a:r>
            <a:endParaRPr lang="nl-NL" sz="2800" b="1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4" name="Tekstvak 3">
            <a:extLst>
              <a:ext uri="{FF2B5EF4-FFF2-40B4-BE49-F238E27FC236}">
                <a16:creationId xmlns:a16="http://schemas.microsoft.com/office/drawing/2014/main" id="{BE5E9AAC-8AFC-4CA9-B89F-13D11A0216BE}"/>
              </a:ext>
            </a:extLst>
          </p:cNvPr>
          <p:cNvSpPr txBox="1"/>
          <p:nvPr/>
        </p:nvSpPr>
        <p:spPr>
          <a:xfrm>
            <a:off x="1160287" y="1948060"/>
            <a:ext cx="6263640" cy="36240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nl-NL" sz="2400" dirty="0">
                <a:solidFill>
                  <a:prstClr val="black"/>
                </a:solidFill>
                <a:latin typeface="+mj-lt"/>
              </a:rPr>
              <a:t>Een betere manier om fotosynthese te bevorderen is luchtramen meer gesloten houden.</a:t>
            </a:r>
          </a:p>
          <a:p>
            <a:pPr>
              <a:defRPr/>
            </a:pPr>
            <a:endParaRPr lang="nl-NL" sz="2400" dirty="0">
              <a:solidFill>
                <a:prstClr val="black"/>
              </a:solidFill>
              <a:latin typeface="+mj-lt"/>
            </a:endParaRPr>
          </a:p>
          <a:p>
            <a:pPr>
              <a:defRPr/>
            </a:pPr>
            <a:r>
              <a:rPr lang="nl-NL" sz="2400" dirty="0">
                <a:solidFill>
                  <a:prstClr val="black"/>
                </a:solidFill>
                <a:latin typeface="+mj-lt"/>
              </a:rPr>
              <a:t>Dit zorgt voor een hoge relatieve luchtvochtigheid die de huidmondjes open houdt en tegelijkertijd het verlies aan CO2 vermindert.</a:t>
            </a:r>
          </a:p>
          <a:p>
            <a:pPr indent="-214313">
              <a:buFont typeface="Arial" panose="020B0604020202020204" pitchFamily="34" charset="0"/>
              <a:buChar char="•"/>
              <a:defRPr/>
            </a:pPr>
            <a:endParaRPr lang="nl-NL" sz="2400" dirty="0">
              <a:solidFill>
                <a:prstClr val="black"/>
              </a:solidFill>
              <a:latin typeface="+mj-lt"/>
            </a:endParaRPr>
          </a:p>
          <a:p>
            <a:pPr marL="214313" indent="-214313">
              <a:buFont typeface="Arial" panose="020B0604020202020204" pitchFamily="34" charset="0"/>
              <a:buChar char="•"/>
              <a:defRPr/>
            </a:pPr>
            <a:endParaRPr lang="nl-NL" sz="1350" dirty="0">
              <a:solidFill>
                <a:prstClr val="black"/>
              </a:solidFill>
              <a:latin typeface="Calibri"/>
            </a:endParaRPr>
          </a:p>
        </p:txBody>
      </p:sp>
      <p:pic>
        <p:nvPicPr>
          <p:cNvPr id="2" name="Afbeelding 1">
            <a:extLst>
              <a:ext uri="{FF2B5EF4-FFF2-40B4-BE49-F238E27FC236}">
                <a16:creationId xmlns:a16="http://schemas.microsoft.com/office/drawing/2014/main" id="{6B2A5B7A-7862-40AD-BCED-229858FCFEC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27290" y="4389121"/>
            <a:ext cx="3594618" cy="22403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61121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kstvak 2">
            <a:extLst>
              <a:ext uri="{FF2B5EF4-FFF2-40B4-BE49-F238E27FC236}">
                <a16:creationId xmlns:a16="http://schemas.microsoft.com/office/drawing/2014/main" id="{356889DA-41A2-4552-A79A-4F80576CFD40}"/>
              </a:ext>
            </a:extLst>
          </p:cNvPr>
          <p:cNvSpPr txBox="1"/>
          <p:nvPr/>
        </p:nvSpPr>
        <p:spPr>
          <a:xfrm>
            <a:off x="1099190" y="675730"/>
            <a:ext cx="574158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nl-NL" sz="2800" b="1" dirty="0">
                <a:solidFill>
                  <a:prstClr val="black"/>
                </a:solidFill>
                <a:latin typeface="Calibri"/>
              </a:rPr>
              <a:t>Huidmondjes in de nacht</a:t>
            </a:r>
          </a:p>
        </p:txBody>
      </p:sp>
      <p:sp>
        <p:nvSpPr>
          <p:cNvPr id="4" name="Tekstvak 3">
            <a:extLst>
              <a:ext uri="{FF2B5EF4-FFF2-40B4-BE49-F238E27FC236}">
                <a16:creationId xmlns:a16="http://schemas.microsoft.com/office/drawing/2014/main" id="{BE5E9AAC-8AFC-4CA9-B89F-13D11A0216BE}"/>
              </a:ext>
            </a:extLst>
          </p:cNvPr>
          <p:cNvSpPr txBox="1"/>
          <p:nvPr/>
        </p:nvSpPr>
        <p:spPr>
          <a:xfrm>
            <a:off x="1099190" y="1646219"/>
            <a:ext cx="7708505" cy="53091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nl-NL" sz="2400" dirty="0">
                <a:solidFill>
                  <a:prstClr val="black"/>
                </a:solidFill>
                <a:latin typeface="+mj-lt"/>
              </a:rPr>
              <a:t>De geaccepteerde regel is dat de huidmondjes worden geopend onder invloed van (blauw) licht.</a:t>
            </a:r>
          </a:p>
          <a:p>
            <a:pPr indent="-214313">
              <a:buFont typeface="Arial" panose="020B0604020202020204" pitchFamily="34" charset="0"/>
              <a:buChar char="•"/>
              <a:defRPr/>
            </a:pPr>
            <a:endParaRPr lang="nl-NL" sz="2400" dirty="0">
              <a:solidFill>
                <a:prstClr val="black"/>
              </a:solidFill>
              <a:latin typeface="+mj-lt"/>
            </a:endParaRPr>
          </a:p>
          <a:p>
            <a:pPr>
              <a:defRPr/>
            </a:pPr>
            <a:r>
              <a:rPr lang="nl-NL" sz="2400" dirty="0">
                <a:solidFill>
                  <a:prstClr val="black"/>
                </a:solidFill>
                <a:latin typeface="+mj-lt"/>
              </a:rPr>
              <a:t>Er wordt dus aangenomen dat de huidmondjes </a:t>
            </a:r>
            <a:br>
              <a:rPr lang="nl-NL" sz="2400" dirty="0">
                <a:solidFill>
                  <a:prstClr val="black"/>
                </a:solidFill>
                <a:latin typeface="+mj-lt"/>
              </a:rPr>
            </a:br>
            <a:r>
              <a:rPr lang="nl-NL" sz="2400" dirty="0">
                <a:solidFill>
                  <a:prstClr val="black"/>
                </a:solidFill>
                <a:latin typeface="+mj-lt"/>
              </a:rPr>
              <a:t>‘s nachts volledig gesloten zijn en dat er geen waterdamp aan de bladeren kan ontsnappen.</a:t>
            </a:r>
          </a:p>
          <a:p>
            <a:pPr>
              <a:defRPr/>
            </a:pPr>
            <a:endParaRPr lang="nl-NL" sz="2400" dirty="0">
              <a:solidFill>
                <a:prstClr val="black"/>
              </a:solidFill>
              <a:latin typeface="+mj-lt"/>
            </a:endParaRPr>
          </a:p>
          <a:p>
            <a:pPr>
              <a:defRPr/>
            </a:pPr>
            <a:r>
              <a:rPr lang="nl-NL" sz="2400" dirty="0">
                <a:solidFill>
                  <a:prstClr val="black"/>
                </a:solidFill>
                <a:latin typeface="+mj-lt"/>
              </a:rPr>
              <a:t>Toch verdampt een volgroeid tomatengewas 2g g/m2/u in de nacht.</a:t>
            </a:r>
          </a:p>
          <a:p>
            <a:pPr>
              <a:defRPr/>
            </a:pPr>
            <a:endParaRPr lang="nl-NL" sz="2400" dirty="0">
              <a:solidFill>
                <a:prstClr val="black"/>
              </a:solidFill>
              <a:latin typeface="+mj-lt"/>
            </a:endParaRPr>
          </a:p>
          <a:p>
            <a:pPr>
              <a:defRPr/>
            </a:pPr>
            <a:r>
              <a:rPr lang="nl-NL" sz="2400" dirty="0">
                <a:solidFill>
                  <a:prstClr val="black"/>
                </a:solidFill>
                <a:latin typeface="+mj-lt"/>
              </a:rPr>
              <a:t>Conclusie is dat de opening van de huidmondjes in de nacht geen of een gering effect heeft op de verdampingssnelheid gedurende de nacht </a:t>
            </a:r>
          </a:p>
          <a:p>
            <a:pPr marL="214313" indent="-214313">
              <a:buFont typeface="Arial" panose="020B0604020202020204" pitchFamily="34" charset="0"/>
              <a:buChar char="•"/>
              <a:defRPr/>
            </a:pPr>
            <a:endParaRPr lang="nl-NL" sz="1350" dirty="0">
              <a:solidFill>
                <a:prstClr val="black"/>
              </a:solidFill>
              <a:latin typeface="Calibri"/>
            </a:endParaRPr>
          </a:p>
          <a:p>
            <a:pPr marL="214313" indent="-214313">
              <a:buFont typeface="Arial" panose="020B0604020202020204" pitchFamily="34" charset="0"/>
              <a:buChar char="•"/>
              <a:defRPr/>
            </a:pPr>
            <a:endParaRPr lang="nl-NL" sz="1350" dirty="0">
              <a:solidFill>
                <a:prstClr val="black"/>
              </a:solidFill>
              <a:latin typeface="Calibri"/>
            </a:endParaRPr>
          </a:p>
        </p:txBody>
      </p:sp>
      <p:pic>
        <p:nvPicPr>
          <p:cNvPr id="2" name="Afbeelding 1">
            <a:extLst>
              <a:ext uri="{FF2B5EF4-FFF2-40B4-BE49-F238E27FC236}">
                <a16:creationId xmlns:a16="http://schemas.microsoft.com/office/drawing/2014/main" id="{4C1F2626-F076-4937-BEFE-B0460F61290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92469" y="338924"/>
            <a:ext cx="2466975" cy="1847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33486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kstvak 2">
            <a:extLst>
              <a:ext uri="{FF2B5EF4-FFF2-40B4-BE49-F238E27FC236}">
                <a16:creationId xmlns:a16="http://schemas.microsoft.com/office/drawing/2014/main" id="{356889DA-41A2-4552-A79A-4F80576CFD40}"/>
              </a:ext>
            </a:extLst>
          </p:cNvPr>
          <p:cNvSpPr txBox="1"/>
          <p:nvPr/>
        </p:nvSpPr>
        <p:spPr>
          <a:xfrm>
            <a:off x="1099190" y="675730"/>
            <a:ext cx="574158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nl-NL" sz="2800" b="1" dirty="0">
                <a:solidFill>
                  <a:prstClr val="black"/>
                </a:solidFill>
                <a:latin typeface="Calibri"/>
              </a:rPr>
              <a:t>Opdrachten</a:t>
            </a:r>
          </a:p>
        </p:txBody>
      </p:sp>
      <p:sp>
        <p:nvSpPr>
          <p:cNvPr id="4" name="Tekstvak 3">
            <a:extLst>
              <a:ext uri="{FF2B5EF4-FFF2-40B4-BE49-F238E27FC236}">
                <a16:creationId xmlns:a16="http://schemas.microsoft.com/office/drawing/2014/main" id="{BE5E9AAC-8AFC-4CA9-B89F-13D11A0216BE}"/>
              </a:ext>
            </a:extLst>
          </p:cNvPr>
          <p:cNvSpPr txBox="1"/>
          <p:nvPr/>
        </p:nvSpPr>
        <p:spPr>
          <a:xfrm>
            <a:off x="1099190" y="1646219"/>
            <a:ext cx="10504546" cy="34624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nl-NL" sz="2400" dirty="0"/>
              <a:t>Ga naar De Groene Wereld (voorheen ontwikkelingscentrum) of klik op deze link</a:t>
            </a:r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nl-NL" sz="2400" dirty="0">
                <a:hlinkClick r:id="rId3"/>
              </a:rPr>
              <a:t>https://myspot.ontwikkelcentrum.nl/Security/XcasLD/Login.aspx?redirecturl=%2Fpages%2Fld%2FSecure%2FMyLicenses.aspx</a:t>
            </a:r>
            <a:endParaRPr lang="nl-NL" sz="2400" dirty="0"/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br>
              <a:rPr lang="nl-NL" sz="2400" dirty="0"/>
            </a:br>
            <a:endParaRPr lang="nl-NL" sz="2400" dirty="0"/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endParaRPr lang="nl-NL" sz="2400" dirty="0"/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endParaRPr lang="nl-NL" sz="2400" dirty="0"/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endParaRPr lang="nl-NL" sz="1350" dirty="0">
              <a:solidFill>
                <a:prstClr val="black"/>
              </a:solidFill>
              <a:latin typeface="Calibri"/>
            </a:endParaRPr>
          </a:p>
          <a:p>
            <a:pPr marL="214313" indent="-214313">
              <a:buFont typeface="Arial" panose="020B0604020202020204" pitchFamily="34" charset="0"/>
              <a:buChar char="•"/>
              <a:defRPr/>
            </a:pPr>
            <a:endParaRPr lang="nl-NL" sz="1350" dirty="0">
              <a:solidFill>
                <a:prstClr val="black"/>
              </a:solidFill>
              <a:latin typeface="Calibri"/>
            </a:endParaRPr>
          </a:p>
        </p:txBody>
      </p:sp>
      <p:pic>
        <p:nvPicPr>
          <p:cNvPr id="6" name="Afbeelding 5">
            <a:extLst>
              <a:ext uri="{FF2B5EF4-FFF2-40B4-BE49-F238E27FC236}">
                <a16:creationId xmlns:a16="http://schemas.microsoft.com/office/drawing/2014/main" id="{496A5A7B-0FF2-CD1A-219D-34CF9B615F3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49094" y="3376328"/>
            <a:ext cx="5175504" cy="2505444"/>
          </a:xfrm>
          <a:prstGeom prst="rect">
            <a:avLst/>
          </a:prstGeom>
        </p:spPr>
      </p:pic>
      <p:sp>
        <p:nvSpPr>
          <p:cNvPr id="7" name="Pijl: omlaag 6">
            <a:extLst>
              <a:ext uri="{FF2B5EF4-FFF2-40B4-BE49-F238E27FC236}">
                <a16:creationId xmlns:a16="http://schemas.microsoft.com/office/drawing/2014/main" id="{60AF0608-3B75-E410-C8BD-D8F7FCE7A9DA}"/>
              </a:ext>
            </a:extLst>
          </p:cNvPr>
          <p:cNvSpPr/>
          <p:nvPr/>
        </p:nvSpPr>
        <p:spPr>
          <a:xfrm rot="2871981">
            <a:off x="5973692" y="3432751"/>
            <a:ext cx="244616" cy="1044210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>
              <a:solidFill>
                <a:srgbClr val="FF0000"/>
              </a:solidFill>
            </a:endParaRPr>
          </a:p>
        </p:txBody>
      </p:sp>
      <p:sp>
        <p:nvSpPr>
          <p:cNvPr id="12" name="Tekstvak 11">
            <a:extLst>
              <a:ext uri="{FF2B5EF4-FFF2-40B4-BE49-F238E27FC236}">
                <a16:creationId xmlns:a16="http://schemas.microsoft.com/office/drawing/2014/main" id="{427F695C-EAE0-B01B-7387-4C1945F7548B}"/>
              </a:ext>
            </a:extLst>
          </p:cNvPr>
          <p:cNvSpPr txBox="1"/>
          <p:nvPr/>
        </p:nvSpPr>
        <p:spPr>
          <a:xfrm>
            <a:off x="1284732" y="6270711"/>
            <a:ext cx="609904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2400" dirty="0"/>
              <a:t>Klik op aanmelden via jouw eigen school</a:t>
            </a:r>
          </a:p>
        </p:txBody>
      </p:sp>
    </p:spTree>
    <p:extLst>
      <p:ext uri="{BB962C8B-B14F-4D97-AF65-F5344CB8AC3E}">
        <p14:creationId xmlns:p14="http://schemas.microsoft.com/office/powerpoint/2010/main" val="388276732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el 1">
            <a:extLst>
              <a:ext uri="{FF2B5EF4-FFF2-40B4-BE49-F238E27FC236}">
                <a16:creationId xmlns:a16="http://schemas.microsoft.com/office/drawing/2014/main" id="{5BF33C1D-068A-4FDD-AE17-E6B3983E615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nl-NL" altLang="nl-NL" b="1"/>
              <a:t>Aftrap</a:t>
            </a:r>
          </a:p>
        </p:txBody>
      </p:sp>
      <p:pic>
        <p:nvPicPr>
          <p:cNvPr id="4099" name="Afbeelding 6">
            <a:extLst>
              <a:ext uri="{FF2B5EF4-FFF2-40B4-BE49-F238E27FC236}">
                <a16:creationId xmlns:a16="http://schemas.microsoft.com/office/drawing/2014/main" id="{75FAD6AD-3C9B-492F-9EB2-0AAC95823A6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51764" y="330201"/>
            <a:ext cx="2555875" cy="569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0" name="Afbeelding 3">
            <a:extLst>
              <a:ext uri="{FF2B5EF4-FFF2-40B4-BE49-F238E27FC236}">
                <a16:creationId xmlns:a16="http://schemas.microsoft.com/office/drawing/2014/main" id="{08AD22CF-237A-4C8F-AAD3-DEDB1747062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1404938"/>
            <a:ext cx="9144000" cy="5135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kstvak 2">
            <a:extLst>
              <a:ext uri="{FF2B5EF4-FFF2-40B4-BE49-F238E27FC236}">
                <a16:creationId xmlns:a16="http://schemas.microsoft.com/office/drawing/2014/main" id="{356889DA-41A2-4552-A79A-4F80576CFD40}"/>
              </a:ext>
            </a:extLst>
          </p:cNvPr>
          <p:cNvSpPr txBox="1"/>
          <p:nvPr/>
        </p:nvSpPr>
        <p:spPr>
          <a:xfrm>
            <a:off x="1099190" y="692130"/>
            <a:ext cx="574158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nl-NL" sz="2800" b="1" dirty="0">
                <a:solidFill>
                  <a:prstClr val="black"/>
                </a:solidFill>
                <a:latin typeface="Calibri"/>
              </a:rPr>
              <a:t>Opdrachten</a:t>
            </a:r>
          </a:p>
        </p:txBody>
      </p:sp>
      <p:sp>
        <p:nvSpPr>
          <p:cNvPr id="4" name="Tekstvak 3">
            <a:extLst>
              <a:ext uri="{FF2B5EF4-FFF2-40B4-BE49-F238E27FC236}">
                <a16:creationId xmlns:a16="http://schemas.microsoft.com/office/drawing/2014/main" id="{BE5E9AAC-8AFC-4CA9-B89F-13D11A0216BE}"/>
              </a:ext>
            </a:extLst>
          </p:cNvPr>
          <p:cNvSpPr txBox="1"/>
          <p:nvPr/>
        </p:nvSpPr>
        <p:spPr>
          <a:xfrm>
            <a:off x="1099190" y="1646219"/>
            <a:ext cx="8364850" cy="1246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  <a:defRPr/>
            </a:pPr>
            <a:endParaRPr lang="nl-NL" sz="2400" dirty="0"/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endParaRPr lang="nl-NL" sz="2400" dirty="0"/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endParaRPr lang="nl-NL" sz="1350" dirty="0">
              <a:solidFill>
                <a:prstClr val="black"/>
              </a:solidFill>
              <a:latin typeface="Calibri"/>
            </a:endParaRPr>
          </a:p>
          <a:p>
            <a:pPr marL="214313" indent="-214313">
              <a:buFont typeface="Arial" panose="020B0604020202020204" pitchFamily="34" charset="0"/>
              <a:buChar char="•"/>
              <a:defRPr/>
            </a:pPr>
            <a:endParaRPr lang="nl-NL" sz="1350" dirty="0">
              <a:solidFill>
                <a:prstClr val="black"/>
              </a:solidFill>
              <a:latin typeface="Calibri"/>
            </a:endParaRPr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B94822D3-B5A4-D58F-39C0-DC654DB6F76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9190" y="1356132"/>
            <a:ext cx="4728729" cy="2490671"/>
          </a:xfrm>
          <a:prstGeom prst="rect">
            <a:avLst/>
          </a:prstGeom>
        </p:spPr>
      </p:pic>
      <p:sp>
        <p:nvSpPr>
          <p:cNvPr id="8" name="Pijl: omlaag 7">
            <a:extLst>
              <a:ext uri="{FF2B5EF4-FFF2-40B4-BE49-F238E27FC236}">
                <a16:creationId xmlns:a16="http://schemas.microsoft.com/office/drawing/2014/main" id="{D995785A-F9D2-7DCE-5146-D647D7B6109E}"/>
              </a:ext>
            </a:extLst>
          </p:cNvPr>
          <p:cNvSpPr/>
          <p:nvPr/>
        </p:nvSpPr>
        <p:spPr>
          <a:xfrm rot="2379963">
            <a:off x="3700353" y="861570"/>
            <a:ext cx="950976" cy="2815793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9" name="Tekstvak 8">
            <a:extLst>
              <a:ext uri="{FF2B5EF4-FFF2-40B4-BE49-F238E27FC236}">
                <a16:creationId xmlns:a16="http://schemas.microsoft.com/office/drawing/2014/main" id="{013EF852-EF69-CF8B-104F-DF157CEA2FD0}"/>
              </a:ext>
            </a:extLst>
          </p:cNvPr>
          <p:cNvSpPr txBox="1"/>
          <p:nvPr/>
        </p:nvSpPr>
        <p:spPr>
          <a:xfrm>
            <a:off x="1099190" y="4169664"/>
            <a:ext cx="702068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dirty="0"/>
              <a:t>Zoek hier naar Zone college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nl-NL" dirty="0"/>
          </a:p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90566305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kstvak 2">
            <a:extLst>
              <a:ext uri="{FF2B5EF4-FFF2-40B4-BE49-F238E27FC236}">
                <a16:creationId xmlns:a16="http://schemas.microsoft.com/office/drawing/2014/main" id="{356889DA-41A2-4552-A79A-4F80576CFD40}"/>
              </a:ext>
            </a:extLst>
          </p:cNvPr>
          <p:cNvSpPr txBox="1"/>
          <p:nvPr/>
        </p:nvSpPr>
        <p:spPr>
          <a:xfrm>
            <a:off x="1099190" y="692130"/>
            <a:ext cx="574158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nl-NL" sz="2800" b="1" dirty="0">
                <a:solidFill>
                  <a:prstClr val="black"/>
                </a:solidFill>
                <a:latin typeface="Calibri"/>
              </a:rPr>
              <a:t>Opdrachten</a:t>
            </a:r>
          </a:p>
        </p:txBody>
      </p:sp>
      <p:sp>
        <p:nvSpPr>
          <p:cNvPr id="4" name="Tekstvak 3">
            <a:extLst>
              <a:ext uri="{FF2B5EF4-FFF2-40B4-BE49-F238E27FC236}">
                <a16:creationId xmlns:a16="http://schemas.microsoft.com/office/drawing/2014/main" id="{BE5E9AAC-8AFC-4CA9-B89F-13D11A0216BE}"/>
              </a:ext>
            </a:extLst>
          </p:cNvPr>
          <p:cNvSpPr txBox="1"/>
          <p:nvPr/>
        </p:nvSpPr>
        <p:spPr>
          <a:xfrm>
            <a:off x="1099190" y="1646219"/>
            <a:ext cx="8364850" cy="1246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  <a:defRPr/>
            </a:pPr>
            <a:endParaRPr lang="nl-NL" sz="2400" dirty="0"/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endParaRPr lang="nl-NL" sz="2400" dirty="0"/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endParaRPr lang="nl-NL" sz="1350" dirty="0">
              <a:solidFill>
                <a:prstClr val="black"/>
              </a:solidFill>
              <a:latin typeface="Calibri"/>
            </a:endParaRPr>
          </a:p>
          <a:p>
            <a:pPr marL="214313" indent="-214313">
              <a:buFont typeface="Arial" panose="020B0604020202020204" pitchFamily="34" charset="0"/>
              <a:buChar char="•"/>
              <a:defRPr/>
            </a:pPr>
            <a:endParaRPr lang="nl-NL" sz="1350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9" name="Tekstvak 8">
            <a:extLst>
              <a:ext uri="{FF2B5EF4-FFF2-40B4-BE49-F238E27FC236}">
                <a16:creationId xmlns:a16="http://schemas.microsoft.com/office/drawing/2014/main" id="{013EF852-EF69-CF8B-104F-DF157CEA2FD0}"/>
              </a:ext>
            </a:extLst>
          </p:cNvPr>
          <p:cNvSpPr txBox="1"/>
          <p:nvPr/>
        </p:nvSpPr>
        <p:spPr>
          <a:xfrm>
            <a:off x="1099190" y="4169664"/>
            <a:ext cx="702068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dirty="0"/>
              <a:t>Zet hier je gebruikersnaam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dirty="0"/>
              <a:t>Daarna je wachtwoord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nl-NL" dirty="0"/>
          </a:p>
          <a:p>
            <a:endParaRPr lang="nl-NL" dirty="0"/>
          </a:p>
        </p:txBody>
      </p:sp>
      <p:pic>
        <p:nvPicPr>
          <p:cNvPr id="6" name="Afbeelding 5">
            <a:extLst>
              <a:ext uri="{FF2B5EF4-FFF2-40B4-BE49-F238E27FC236}">
                <a16:creationId xmlns:a16="http://schemas.microsoft.com/office/drawing/2014/main" id="{737DFB05-06E4-5DC6-B840-D583AAC82C4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3762" y="1425884"/>
            <a:ext cx="3408395" cy="2743780"/>
          </a:xfrm>
          <a:prstGeom prst="rect">
            <a:avLst/>
          </a:prstGeom>
        </p:spPr>
      </p:pic>
      <p:sp>
        <p:nvSpPr>
          <p:cNvPr id="8" name="Pijl: omlaag 7">
            <a:extLst>
              <a:ext uri="{FF2B5EF4-FFF2-40B4-BE49-F238E27FC236}">
                <a16:creationId xmlns:a16="http://schemas.microsoft.com/office/drawing/2014/main" id="{D995785A-F9D2-7DCE-5146-D647D7B6109E}"/>
              </a:ext>
            </a:extLst>
          </p:cNvPr>
          <p:cNvSpPr/>
          <p:nvPr/>
        </p:nvSpPr>
        <p:spPr>
          <a:xfrm rot="2379963">
            <a:off x="4032096" y="238322"/>
            <a:ext cx="950976" cy="2815793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12995831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kstvak 2">
            <a:extLst>
              <a:ext uri="{FF2B5EF4-FFF2-40B4-BE49-F238E27FC236}">
                <a16:creationId xmlns:a16="http://schemas.microsoft.com/office/drawing/2014/main" id="{356889DA-41A2-4552-A79A-4F80576CFD40}"/>
              </a:ext>
            </a:extLst>
          </p:cNvPr>
          <p:cNvSpPr txBox="1"/>
          <p:nvPr/>
        </p:nvSpPr>
        <p:spPr>
          <a:xfrm>
            <a:off x="1099190" y="692130"/>
            <a:ext cx="574158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nl-NL" sz="2800" b="1" dirty="0">
                <a:solidFill>
                  <a:prstClr val="black"/>
                </a:solidFill>
                <a:latin typeface="Calibri"/>
              </a:rPr>
              <a:t>Opdrachten</a:t>
            </a:r>
          </a:p>
        </p:txBody>
      </p:sp>
      <p:sp>
        <p:nvSpPr>
          <p:cNvPr id="4" name="Tekstvak 3">
            <a:extLst>
              <a:ext uri="{FF2B5EF4-FFF2-40B4-BE49-F238E27FC236}">
                <a16:creationId xmlns:a16="http://schemas.microsoft.com/office/drawing/2014/main" id="{BE5E9AAC-8AFC-4CA9-B89F-13D11A0216BE}"/>
              </a:ext>
            </a:extLst>
          </p:cNvPr>
          <p:cNvSpPr txBox="1"/>
          <p:nvPr/>
        </p:nvSpPr>
        <p:spPr>
          <a:xfrm>
            <a:off x="1099190" y="1646219"/>
            <a:ext cx="8364850" cy="1246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  <a:defRPr/>
            </a:pPr>
            <a:endParaRPr lang="nl-NL" sz="2400" dirty="0"/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endParaRPr lang="nl-NL" sz="2400" dirty="0"/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endParaRPr lang="nl-NL" sz="1350" dirty="0">
              <a:solidFill>
                <a:prstClr val="black"/>
              </a:solidFill>
              <a:latin typeface="Calibri"/>
            </a:endParaRPr>
          </a:p>
          <a:p>
            <a:pPr marL="214313" indent="-214313">
              <a:buFont typeface="Arial" panose="020B0604020202020204" pitchFamily="34" charset="0"/>
              <a:buChar char="•"/>
              <a:defRPr/>
            </a:pPr>
            <a:endParaRPr lang="nl-NL" sz="1350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9" name="Tekstvak 8">
            <a:extLst>
              <a:ext uri="{FF2B5EF4-FFF2-40B4-BE49-F238E27FC236}">
                <a16:creationId xmlns:a16="http://schemas.microsoft.com/office/drawing/2014/main" id="{013EF852-EF69-CF8B-104F-DF157CEA2FD0}"/>
              </a:ext>
            </a:extLst>
          </p:cNvPr>
          <p:cNvSpPr txBox="1"/>
          <p:nvPr/>
        </p:nvSpPr>
        <p:spPr>
          <a:xfrm>
            <a:off x="1099190" y="4169664"/>
            <a:ext cx="702068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dirty="0"/>
              <a:t>Klik op lesmateriaal toevoegen en vul je licentie in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dirty="0"/>
              <a:t>Of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dirty="0"/>
              <a:t>Klik op startpagina plant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nl-NL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nl-NL" dirty="0"/>
          </a:p>
          <a:p>
            <a:endParaRPr lang="nl-NL" dirty="0"/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EDB13B35-F4D5-D859-F202-06F671CD560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9190" y="1215350"/>
            <a:ext cx="6266688" cy="2857773"/>
          </a:xfrm>
          <a:prstGeom prst="rect">
            <a:avLst/>
          </a:prstGeom>
        </p:spPr>
      </p:pic>
      <p:sp>
        <p:nvSpPr>
          <p:cNvPr id="7" name="Pijl: omlaag 6">
            <a:extLst>
              <a:ext uri="{FF2B5EF4-FFF2-40B4-BE49-F238E27FC236}">
                <a16:creationId xmlns:a16="http://schemas.microsoft.com/office/drawing/2014/main" id="{B8BD99AE-53AD-26CD-8B8C-5D981982598B}"/>
              </a:ext>
            </a:extLst>
          </p:cNvPr>
          <p:cNvSpPr/>
          <p:nvPr/>
        </p:nvSpPr>
        <p:spPr>
          <a:xfrm rot="2782686">
            <a:off x="7091911" y="1497208"/>
            <a:ext cx="274320" cy="713232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0" name="Pijl: omlaag 9">
            <a:extLst>
              <a:ext uri="{FF2B5EF4-FFF2-40B4-BE49-F238E27FC236}">
                <a16:creationId xmlns:a16="http://schemas.microsoft.com/office/drawing/2014/main" id="{20A56FE9-18E2-E1F9-8797-D0BB6AEEB376}"/>
              </a:ext>
            </a:extLst>
          </p:cNvPr>
          <p:cNvSpPr/>
          <p:nvPr/>
        </p:nvSpPr>
        <p:spPr>
          <a:xfrm rot="9504707">
            <a:off x="3858768" y="3182112"/>
            <a:ext cx="566928" cy="1755648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51628903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kstvak 2">
            <a:extLst>
              <a:ext uri="{FF2B5EF4-FFF2-40B4-BE49-F238E27FC236}">
                <a16:creationId xmlns:a16="http://schemas.microsoft.com/office/drawing/2014/main" id="{356889DA-41A2-4552-A79A-4F80576CFD40}"/>
              </a:ext>
            </a:extLst>
          </p:cNvPr>
          <p:cNvSpPr txBox="1"/>
          <p:nvPr/>
        </p:nvSpPr>
        <p:spPr>
          <a:xfrm>
            <a:off x="1099190" y="692130"/>
            <a:ext cx="574158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nl-NL" sz="2800" b="1" dirty="0">
                <a:solidFill>
                  <a:prstClr val="black"/>
                </a:solidFill>
                <a:latin typeface="Calibri"/>
              </a:rPr>
              <a:t>Opdrachten</a:t>
            </a:r>
          </a:p>
        </p:txBody>
      </p:sp>
      <p:sp>
        <p:nvSpPr>
          <p:cNvPr id="4" name="Tekstvak 3">
            <a:extLst>
              <a:ext uri="{FF2B5EF4-FFF2-40B4-BE49-F238E27FC236}">
                <a16:creationId xmlns:a16="http://schemas.microsoft.com/office/drawing/2014/main" id="{BE5E9AAC-8AFC-4CA9-B89F-13D11A0216BE}"/>
              </a:ext>
            </a:extLst>
          </p:cNvPr>
          <p:cNvSpPr txBox="1"/>
          <p:nvPr/>
        </p:nvSpPr>
        <p:spPr>
          <a:xfrm>
            <a:off x="1099190" y="1646219"/>
            <a:ext cx="8364850" cy="1246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  <a:defRPr/>
            </a:pPr>
            <a:endParaRPr lang="nl-NL" sz="2400" dirty="0"/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endParaRPr lang="nl-NL" sz="2400" dirty="0"/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endParaRPr lang="nl-NL" sz="1350" dirty="0">
              <a:solidFill>
                <a:prstClr val="black"/>
              </a:solidFill>
              <a:latin typeface="Calibri"/>
            </a:endParaRPr>
          </a:p>
          <a:p>
            <a:pPr marL="214313" indent="-214313">
              <a:buFont typeface="Arial" panose="020B0604020202020204" pitchFamily="34" charset="0"/>
              <a:buChar char="•"/>
              <a:defRPr/>
            </a:pPr>
            <a:endParaRPr lang="nl-NL" sz="1350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9" name="Tekstvak 8">
            <a:extLst>
              <a:ext uri="{FF2B5EF4-FFF2-40B4-BE49-F238E27FC236}">
                <a16:creationId xmlns:a16="http://schemas.microsoft.com/office/drawing/2014/main" id="{013EF852-EF69-CF8B-104F-DF157CEA2FD0}"/>
              </a:ext>
            </a:extLst>
          </p:cNvPr>
          <p:cNvSpPr txBox="1"/>
          <p:nvPr/>
        </p:nvSpPr>
        <p:spPr>
          <a:xfrm>
            <a:off x="1099190" y="4169664"/>
            <a:ext cx="702068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dirty="0"/>
              <a:t>Klik bij het blokje teeltvoorbereidingen op: ga naar leermiddelen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nl-NL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nl-NL" dirty="0"/>
          </a:p>
          <a:p>
            <a:endParaRPr lang="nl-NL" dirty="0"/>
          </a:p>
        </p:txBody>
      </p:sp>
      <p:pic>
        <p:nvPicPr>
          <p:cNvPr id="6" name="Afbeelding 5">
            <a:extLst>
              <a:ext uri="{FF2B5EF4-FFF2-40B4-BE49-F238E27FC236}">
                <a16:creationId xmlns:a16="http://schemas.microsoft.com/office/drawing/2014/main" id="{610D24CD-D45D-EAA3-935A-359057DE6E7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32259" y="1215350"/>
            <a:ext cx="5973213" cy="2749937"/>
          </a:xfrm>
          <a:prstGeom prst="rect">
            <a:avLst/>
          </a:prstGeom>
        </p:spPr>
      </p:pic>
      <p:sp>
        <p:nvSpPr>
          <p:cNvPr id="10" name="Pijl: omlaag 9">
            <a:extLst>
              <a:ext uri="{FF2B5EF4-FFF2-40B4-BE49-F238E27FC236}">
                <a16:creationId xmlns:a16="http://schemas.microsoft.com/office/drawing/2014/main" id="{20A56FE9-18E2-E1F9-8797-D0BB6AEEB376}"/>
              </a:ext>
            </a:extLst>
          </p:cNvPr>
          <p:cNvSpPr/>
          <p:nvPr/>
        </p:nvSpPr>
        <p:spPr>
          <a:xfrm rot="2485379">
            <a:off x="4271040" y="2052688"/>
            <a:ext cx="676982" cy="2046853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90327766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kstvak 2">
            <a:extLst>
              <a:ext uri="{FF2B5EF4-FFF2-40B4-BE49-F238E27FC236}">
                <a16:creationId xmlns:a16="http://schemas.microsoft.com/office/drawing/2014/main" id="{356889DA-41A2-4552-A79A-4F80576CFD40}"/>
              </a:ext>
            </a:extLst>
          </p:cNvPr>
          <p:cNvSpPr txBox="1"/>
          <p:nvPr/>
        </p:nvSpPr>
        <p:spPr>
          <a:xfrm>
            <a:off x="1099190" y="692130"/>
            <a:ext cx="574158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nl-NL" sz="2800" b="1" dirty="0">
                <a:solidFill>
                  <a:prstClr val="black"/>
                </a:solidFill>
                <a:latin typeface="Calibri"/>
              </a:rPr>
              <a:t>Opdrachten</a:t>
            </a:r>
          </a:p>
        </p:txBody>
      </p:sp>
      <p:sp>
        <p:nvSpPr>
          <p:cNvPr id="4" name="Tekstvak 3">
            <a:extLst>
              <a:ext uri="{FF2B5EF4-FFF2-40B4-BE49-F238E27FC236}">
                <a16:creationId xmlns:a16="http://schemas.microsoft.com/office/drawing/2014/main" id="{BE5E9AAC-8AFC-4CA9-B89F-13D11A0216BE}"/>
              </a:ext>
            </a:extLst>
          </p:cNvPr>
          <p:cNvSpPr txBox="1"/>
          <p:nvPr/>
        </p:nvSpPr>
        <p:spPr>
          <a:xfrm>
            <a:off x="1099190" y="1646219"/>
            <a:ext cx="8364850" cy="1246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  <a:defRPr/>
            </a:pPr>
            <a:endParaRPr lang="nl-NL" sz="2400" dirty="0"/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endParaRPr lang="nl-NL" sz="2400" dirty="0"/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endParaRPr lang="nl-NL" sz="1350" dirty="0">
              <a:solidFill>
                <a:prstClr val="black"/>
              </a:solidFill>
              <a:latin typeface="Calibri"/>
            </a:endParaRPr>
          </a:p>
          <a:p>
            <a:pPr marL="214313" indent="-214313">
              <a:buFont typeface="Arial" panose="020B0604020202020204" pitchFamily="34" charset="0"/>
              <a:buChar char="•"/>
              <a:defRPr/>
            </a:pPr>
            <a:endParaRPr lang="nl-NL" sz="1350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9" name="Tekstvak 8">
            <a:extLst>
              <a:ext uri="{FF2B5EF4-FFF2-40B4-BE49-F238E27FC236}">
                <a16:creationId xmlns:a16="http://schemas.microsoft.com/office/drawing/2014/main" id="{013EF852-EF69-CF8B-104F-DF157CEA2FD0}"/>
              </a:ext>
            </a:extLst>
          </p:cNvPr>
          <p:cNvSpPr txBox="1"/>
          <p:nvPr/>
        </p:nvSpPr>
        <p:spPr>
          <a:xfrm>
            <a:off x="1099190" y="4352544"/>
            <a:ext cx="702068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dirty="0"/>
              <a:t>Klik bij het blokje nieuw plantenfysiologie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nl-NL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nl-NL" dirty="0"/>
          </a:p>
          <a:p>
            <a:endParaRPr lang="nl-NL" dirty="0"/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0ADD5B3E-264E-3BF0-B08E-84359A1589C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9190" y="1172422"/>
            <a:ext cx="5404104" cy="2908001"/>
          </a:xfrm>
          <a:prstGeom prst="rect">
            <a:avLst/>
          </a:prstGeom>
        </p:spPr>
      </p:pic>
      <p:sp>
        <p:nvSpPr>
          <p:cNvPr id="10" name="Pijl: omlaag 9">
            <a:extLst>
              <a:ext uri="{FF2B5EF4-FFF2-40B4-BE49-F238E27FC236}">
                <a16:creationId xmlns:a16="http://schemas.microsoft.com/office/drawing/2014/main" id="{20A56FE9-18E2-E1F9-8797-D0BB6AEEB376}"/>
              </a:ext>
            </a:extLst>
          </p:cNvPr>
          <p:cNvSpPr/>
          <p:nvPr/>
        </p:nvSpPr>
        <p:spPr>
          <a:xfrm rot="2485379">
            <a:off x="2954304" y="1140358"/>
            <a:ext cx="676982" cy="2046853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46595782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kstvak 2">
            <a:extLst>
              <a:ext uri="{FF2B5EF4-FFF2-40B4-BE49-F238E27FC236}">
                <a16:creationId xmlns:a16="http://schemas.microsoft.com/office/drawing/2014/main" id="{356889DA-41A2-4552-A79A-4F80576CFD40}"/>
              </a:ext>
            </a:extLst>
          </p:cNvPr>
          <p:cNvSpPr txBox="1"/>
          <p:nvPr/>
        </p:nvSpPr>
        <p:spPr>
          <a:xfrm>
            <a:off x="1099190" y="692130"/>
            <a:ext cx="574158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nl-NL" sz="2800" b="1" dirty="0">
                <a:solidFill>
                  <a:prstClr val="black"/>
                </a:solidFill>
                <a:latin typeface="Calibri"/>
              </a:rPr>
              <a:t>Opdrachten</a:t>
            </a:r>
          </a:p>
        </p:txBody>
      </p:sp>
      <p:sp>
        <p:nvSpPr>
          <p:cNvPr id="4" name="Tekstvak 3">
            <a:extLst>
              <a:ext uri="{FF2B5EF4-FFF2-40B4-BE49-F238E27FC236}">
                <a16:creationId xmlns:a16="http://schemas.microsoft.com/office/drawing/2014/main" id="{BE5E9AAC-8AFC-4CA9-B89F-13D11A0216BE}"/>
              </a:ext>
            </a:extLst>
          </p:cNvPr>
          <p:cNvSpPr txBox="1"/>
          <p:nvPr/>
        </p:nvSpPr>
        <p:spPr>
          <a:xfrm>
            <a:off x="1099190" y="1646219"/>
            <a:ext cx="8364850" cy="1246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  <a:defRPr/>
            </a:pPr>
            <a:endParaRPr lang="nl-NL" sz="2400" dirty="0"/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endParaRPr lang="nl-NL" sz="2400" dirty="0"/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endParaRPr lang="nl-NL" sz="1350" dirty="0">
              <a:solidFill>
                <a:prstClr val="black"/>
              </a:solidFill>
              <a:latin typeface="Calibri"/>
            </a:endParaRPr>
          </a:p>
          <a:p>
            <a:pPr marL="214313" indent="-214313">
              <a:buFont typeface="Arial" panose="020B0604020202020204" pitchFamily="34" charset="0"/>
              <a:buChar char="•"/>
              <a:defRPr/>
            </a:pPr>
            <a:endParaRPr lang="nl-NL" sz="1350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9" name="Tekstvak 8">
            <a:extLst>
              <a:ext uri="{FF2B5EF4-FFF2-40B4-BE49-F238E27FC236}">
                <a16:creationId xmlns:a16="http://schemas.microsoft.com/office/drawing/2014/main" id="{013EF852-EF69-CF8B-104F-DF157CEA2FD0}"/>
              </a:ext>
            </a:extLst>
          </p:cNvPr>
          <p:cNvSpPr txBox="1"/>
          <p:nvPr/>
        </p:nvSpPr>
        <p:spPr>
          <a:xfrm>
            <a:off x="1099190" y="4352544"/>
            <a:ext cx="702068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dirty="0"/>
              <a:t>Klik op de 3 streepjes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nl-NL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nl-NL" dirty="0"/>
          </a:p>
          <a:p>
            <a:endParaRPr lang="nl-NL" dirty="0"/>
          </a:p>
        </p:txBody>
      </p:sp>
      <p:pic>
        <p:nvPicPr>
          <p:cNvPr id="6" name="Afbeelding 5">
            <a:extLst>
              <a:ext uri="{FF2B5EF4-FFF2-40B4-BE49-F238E27FC236}">
                <a16:creationId xmlns:a16="http://schemas.microsoft.com/office/drawing/2014/main" id="{D5B57C56-2CA8-D97D-A649-0AB67FDA3F9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9190" y="1516997"/>
            <a:ext cx="3937821" cy="2316365"/>
          </a:xfrm>
          <a:prstGeom prst="rect">
            <a:avLst/>
          </a:prstGeom>
        </p:spPr>
      </p:pic>
      <p:sp>
        <p:nvSpPr>
          <p:cNvPr id="10" name="Pijl: omlaag 9">
            <a:extLst>
              <a:ext uri="{FF2B5EF4-FFF2-40B4-BE49-F238E27FC236}">
                <a16:creationId xmlns:a16="http://schemas.microsoft.com/office/drawing/2014/main" id="{20A56FE9-18E2-E1F9-8797-D0BB6AEEB376}"/>
              </a:ext>
            </a:extLst>
          </p:cNvPr>
          <p:cNvSpPr/>
          <p:nvPr/>
        </p:nvSpPr>
        <p:spPr>
          <a:xfrm rot="2485379">
            <a:off x="1691627" y="103611"/>
            <a:ext cx="676982" cy="2046853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49099443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kstvak 2">
            <a:extLst>
              <a:ext uri="{FF2B5EF4-FFF2-40B4-BE49-F238E27FC236}">
                <a16:creationId xmlns:a16="http://schemas.microsoft.com/office/drawing/2014/main" id="{356889DA-41A2-4552-A79A-4F80576CFD40}"/>
              </a:ext>
            </a:extLst>
          </p:cNvPr>
          <p:cNvSpPr txBox="1"/>
          <p:nvPr/>
        </p:nvSpPr>
        <p:spPr>
          <a:xfrm>
            <a:off x="1099190" y="692130"/>
            <a:ext cx="574158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nl-NL" sz="2800" b="1" dirty="0">
                <a:solidFill>
                  <a:prstClr val="black"/>
                </a:solidFill>
                <a:latin typeface="Calibri"/>
              </a:rPr>
              <a:t>Opdrachten</a:t>
            </a:r>
          </a:p>
        </p:txBody>
      </p:sp>
      <p:sp>
        <p:nvSpPr>
          <p:cNvPr id="4" name="Tekstvak 3">
            <a:extLst>
              <a:ext uri="{FF2B5EF4-FFF2-40B4-BE49-F238E27FC236}">
                <a16:creationId xmlns:a16="http://schemas.microsoft.com/office/drawing/2014/main" id="{BE5E9AAC-8AFC-4CA9-B89F-13D11A0216BE}"/>
              </a:ext>
            </a:extLst>
          </p:cNvPr>
          <p:cNvSpPr txBox="1"/>
          <p:nvPr/>
        </p:nvSpPr>
        <p:spPr>
          <a:xfrm>
            <a:off x="1099190" y="1646219"/>
            <a:ext cx="8364850" cy="1246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  <a:defRPr/>
            </a:pPr>
            <a:endParaRPr lang="nl-NL" sz="2400" dirty="0"/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endParaRPr lang="nl-NL" sz="2400" dirty="0"/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endParaRPr lang="nl-NL" sz="1350" dirty="0">
              <a:solidFill>
                <a:prstClr val="black"/>
              </a:solidFill>
              <a:latin typeface="Calibri"/>
            </a:endParaRPr>
          </a:p>
          <a:p>
            <a:pPr marL="214313" indent="-214313">
              <a:buFont typeface="Arial" panose="020B0604020202020204" pitchFamily="34" charset="0"/>
              <a:buChar char="•"/>
              <a:defRPr/>
            </a:pPr>
            <a:endParaRPr lang="nl-NL" sz="1350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9" name="Tekstvak 8">
            <a:extLst>
              <a:ext uri="{FF2B5EF4-FFF2-40B4-BE49-F238E27FC236}">
                <a16:creationId xmlns:a16="http://schemas.microsoft.com/office/drawing/2014/main" id="{013EF852-EF69-CF8B-104F-DF157CEA2FD0}"/>
              </a:ext>
            </a:extLst>
          </p:cNvPr>
          <p:cNvSpPr txBox="1"/>
          <p:nvPr/>
        </p:nvSpPr>
        <p:spPr>
          <a:xfrm>
            <a:off x="1099190" y="4352544"/>
            <a:ext cx="702068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dirty="0"/>
              <a:t>Klik op nummer 9, Huidmondjes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nl-NL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dirty="0"/>
              <a:t>Lees dit hele hoofdstuk en bekijk de film</a:t>
            </a:r>
          </a:p>
          <a:p>
            <a:endParaRPr lang="nl-NL" dirty="0"/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83005E3F-8BA2-B871-E049-30B1FF0AD17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48656" y="1311806"/>
            <a:ext cx="5060704" cy="2807208"/>
          </a:xfrm>
          <a:prstGeom prst="rect">
            <a:avLst/>
          </a:prstGeom>
        </p:spPr>
      </p:pic>
      <p:sp>
        <p:nvSpPr>
          <p:cNvPr id="10" name="Pijl: omlaag 9">
            <a:extLst>
              <a:ext uri="{FF2B5EF4-FFF2-40B4-BE49-F238E27FC236}">
                <a16:creationId xmlns:a16="http://schemas.microsoft.com/office/drawing/2014/main" id="{20A56FE9-18E2-E1F9-8797-D0BB6AEEB376}"/>
              </a:ext>
            </a:extLst>
          </p:cNvPr>
          <p:cNvSpPr/>
          <p:nvPr/>
        </p:nvSpPr>
        <p:spPr>
          <a:xfrm rot="2485379">
            <a:off x="2509589" y="1726015"/>
            <a:ext cx="676982" cy="2046853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41870551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kstvak 2">
            <a:extLst>
              <a:ext uri="{FF2B5EF4-FFF2-40B4-BE49-F238E27FC236}">
                <a16:creationId xmlns:a16="http://schemas.microsoft.com/office/drawing/2014/main" id="{356889DA-41A2-4552-A79A-4F80576CFD40}"/>
              </a:ext>
            </a:extLst>
          </p:cNvPr>
          <p:cNvSpPr txBox="1"/>
          <p:nvPr/>
        </p:nvSpPr>
        <p:spPr>
          <a:xfrm>
            <a:off x="1099190" y="692130"/>
            <a:ext cx="574158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nl-NL" sz="2800" b="1" dirty="0">
                <a:solidFill>
                  <a:prstClr val="black"/>
                </a:solidFill>
                <a:latin typeface="Calibri"/>
              </a:rPr>
              <a:t>Vragen</a:t>
            </a:r>
          </a:p>
        </p:txBody>
      </p:sp>
      <p:sp>
        <p:nvSpPr>
          <p:cNvPr id="4" name="Tekstvak 3">
            <a:extLst>
              <a:ext uri="{FF2B5EF4-FFF2-40B4-BE49-F238E27FC236}">
                <a16:creationId xmlns:a16="http://schemas.microsoft.com/office/drawing/2014/main" id="{BE5E9AAC-8AFC-4CA9-B89F-13D11A0216BE}"/>
              </a:ext>
            </a:extLst>
          </p:cNvPr>
          <p:cNvSpPr txBox="1"/>
          <p:nvPr/>
        </p:nvSpPr>
        <p:spPr>
          <a:xfrm>
            <a:off x="1099190" y="1646219"/>
            <a:ext cx="8364850" cy="45704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nl-NL" sz="2400" dirty="0"/>
              <a:t>Gebruik voor de vragen ook internet</a:t>
            </a:r>
          </a:p>
          <a:p>
            <a:pPr marL="457200" indent="-457200">
              <a:buFont typeface="+mj-lt"/>
              <a:buAutoNum type="arabicPeriod"/>
              <a:defRPr/>
            </a:pPr>
            <a:endParaRPr lang="nl-NL" sz="2400" dirty="0"/>
          </a:p>
          <a:p>
            <a:pPr marL="457200" indent="-457200">
              <a:buFont typeface="+mj-lt"/>
              <a:buAutoNum type="arabicPeriod"/>
              <a:defRPr/>
            </a:pPr>
            <a:r>
              <a:rPr lang="nl-NL" sz="2400" dirty="0"/>
              <a:t>Op welke plek van het blad zitten de meeste huidmondjes?</a:t>
            </a:r>
          </a:p>
          <a:p>
            <a:pPr marL="457200" indent="-457200">
              <a:buFont typeface="+mj-lt"/>
              <a:buAutoNum type="arabicPeriod"/>
              <a:defRPr/>
            </a:pPr>
            <a:r>
              <a:rPr lang="nl-NL" sz="2400" dirty="0"/>
              <a:t>Wat is de functie van huidmondjes?</a:t>
            </a:r>
          </a:p>
          <a:p>
            <a:pPr marL="457200" indent="-457200">
              <a:buFont typeface="+mj-lt"/>
              <a:buAutoNum type="arabicPeriod"/>
              <a:defRPr/>
            </a:pPr>
            <a:r>
              <a:rPr lang="nl-NL" sz="2400" dirty="0"/>
              <a:t>Noem 3 planten met veel huidmondjes, 3 planten met gemiddeld huidmondjes en 3 planten met weinig huidmondjes</a:t>
            </a:r>
          </a:p>
          <a:p>
            <a:pPr marL="457200" indent="-457200">
              <a:buFont typeface="+mj-lt"/>
              <a:buAutoNum type="arabicPeriod"/>
              <a:defRPr/>
            </a:pPr>
            <a:r>
              <a:rPr lang="nl-NL" sz="2400" dirty="0"/>
              <a:t>Noem ook de plekken waar deze planten oorspronkelijk voorkomen.</a:t>
            </a:r>
          </a:p>
          <a:p>
            <a:pPr marL="457200" indent="-457200">
              <a:buFont typeface="+mj-lt"/>
              <a:buAutoNum type="arabicPeriod"/>
              <a:defRPr/>
            </a:pPr>
            <a:r>
              <a:rPr lang="nl-NL" sz="2400" dirty="0"/>
              <a:t>Waarom zijn huidmondjes voor planten belangrijk?</a:t>
            </a:r>
          </a:p>
          <a:p>
            <a:pPr marL="342900" indent="-342900">
              <a:buFont typeface="+mj-lt"/>
              <a:buAutoNum type="arabicPeriod"/>
              <a:defRPr/>
            </a:pPr>
            <a:endParaRPr lang="nl-NL" sz="1350" dirty="0">
              <a:solidFill>
                <a:prstClr val="black"/>
              </a:solidFill>
              <a:latin typeface="Calibri"/>
            </a:endParaRPr>
          </a:p>
          <a:p>
            <a:pPr marL="342900" indent="-342900">
              <a:buFont typeface="+mj-lt"/>
              <a:buAutoNum type="arabicPeriod"/>
              <a:defRPr/>
            </a:pPr>
            <a:endParaRPr lang="nl-NL" sz="1350" dirty="0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87732369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Tijdelijke aanduiding voor inhoud 4">
            <a:extLst>
              <a:ext uri="{FF2B5EF4-FFF2-40B4-BE49-F238E27FC236}">
                <a16:creationId xmlns:a16="http://schemas.microsoft.com/office/drawing/2014/main" id="{5659B081-B505-4881-BC89-DBFD945D393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405825" y="1403809"/>
            <a:ext cx="8192571" cy="42145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4876917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kstvak 2">
            <a:extLst>
              <a:ext uri="{FF2B5EF4-FFF2-40B4-BE49-F238E27FC236}">
                <a16:creationId xmlns:a16="http://schemas.microsoft.com/office/drawing/2014/main" id="{356889DA-41A2-4552-A79A-4F80576CFD40}"/>
              </a:ext>
            </a:extLst>
          </p:cNvPr>
          <p:cNvSpPr txBox="1"/>
          <p:nvPr/>
        </p:nvSpPr>
        <p:spPr>
          <a:xfrm>
            <a:off x="1031287" y="773042"/>
            <a:ext cx="574158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3000" b="1" dirty="0"/>
              <a:t>Lesprogramma dit blok</a:t>
            </a:r>
          </a:p>
        </p:txBody>
      </p:sp>
      <p:sp>
        <p:nvSpPr>
          <p:cNvPr id="4" name="Tekstvak 3">
            <a:extLst>
              <a:ext uri="{FF2B5EF4-FFF2-40B4-BE49-F238E27FC236}">
                <a16:creationId xmlns:a16="http://schemas.microsoft.com/office/drawing/2014/main" id="{BE5E9AAC-8AFC-4CA9-B89F-13D11A0216BE}"/>
              </a:ext>
            </a:extLst>
          </p:cNvPr>
          <p:cNvSpPr txBox="1"/>
          <p:nvPr/>
        </p:nvSpPr>
        <p:spPr>
          <a:xfrm>
            <a:off x="936398" y="2009023"/>
            <a:ext cx="6962348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14313" indent="-214313">
              <a:buFont typeface="Arial" panose="020B0604020202020204" pitchFamily="34" charset="0"/>
              <a:buChar char="•"/>
            </a:pPr>
            <a:r>
              <a:rPr lang="nl-NL" sz="2400" dirty="0">
                <a:solidFill>
                  <a:srgbClr val="1E201F"/>
                </a:solidFill>
              </a:rPr>
              <a:t>Les 1: Huidmondjes</a:t>
            </a:r>
          </a:p>
          <a:p>
            <a:pPr marL="214313" indent="-214313">
              <a:buFont typeface="Arial" panose="020B0604020202020204" pitchFamily="34" charset="0"/>
              <a:buChar char="•"/>
            </a:pPr>
            <a:r>
              <a:rPr lang="nl-NL" sz="2400" dirty="0">
                <a:solidFill>
                  <a:srgbClr val="1E201F"/>
                </a:solidFill>
              </a:rPr>
              <a:t>Les 2: Fotosynthese</a:t>
            </a:r>
          </a:p>
          <a:p>
            <a:pPr marL="214313" indent="-214313">
              <a:buFont typeface="Arial" panose="020B0604020202020204" pitchFamily="34" charset="0"/>
              <a:buChar char="•"/>
            </a:pPr>
            <a:r>
              <a:rPr lang="nl-NL" sz="2400" dirty="0">
                <a:solidFill>
                  <a:srgbClr val="1E201F"/>
                </a:solidFill>
              </a:rPr>
              <a:t>Les 3: Fotosynthese</a:t>
            </a:r>
          </a:p>
          <a:p>
            <a:pPr marL="214313" indent="-214313">
              <a:buFont typeface="Arial" panose="020B0604020202020204" pitchFamily="34" charset="0"/>
              <a:buChar char="•"/>
            </a:pPr>
            <a:r>
              <a:rPr lang="nl-NL" sz="2400" dirty="0">
                <a:solidFill>
                  <a:srgbClr val="1E201F"/>
                </a:solidFill>
              </a:rPr>
              <a:t>Les 4: Excursie</a:t>
            </a:r>
          </a:p>
          <a:p>
            <a:pPr marL="214313" indent="-214313">
              <a:buFont typeface="Arial" panose="020B0604020202020204" pitchFamily="34" charset="0"/>
              <a:buChar char="•"/>
            </a:pPr>
            <a:r>
              <a:rPr lang="nl-NL" sz="2400" dirty="0">
                <a:solidFill>
                  <a:srgbClr val="1E201F"/>
                </a:solidFill>
              </a:rPr>
              <a:t>Les 5: Ademhaling</a:t>
            </a:r>
          </a:p>
          <a:p>
            <a:pPr marL="214313" indent="-214313">
              <a:buFont typeface="Arial" panose="020B0604020202020204" pitchFamily="34" charset="0"/>
              <a:buChar char="•"/>
            </a:pPr>
            <a:r>
              <a:rPr lang="nl-NL" sz="2400" dirty="0">
                <a:solidFill>
                  <a:srgbClr val="1E201F"/>
                </a:solidFill>
              </a:rPr>
              <a:t>Les 6: Biologische klok</a:t>
            </a:r>
          </a:p>
          <a:p>
            <a:pPr marL="214313" indent="-214313">
              <a:buFont typeface="Arial" panose="020B0604020202020204" pitchFamily="34" charset="0"/>
              <a:buChar char="•"/>
            </a:pPr>
            <a:r>
              <a:rPr lang="nl-NL" sz="2400" dirty="0">
                <a:solidFill>
                  <a:srgbClr val="1E201F"/>
                </a:solidFill>
              </a:rPr>
              <a:t>Herfstvakantie</a:t>
            </a:r>
          </a:p>
          <a:p>
            <a:pPr marL="214313" indent="-214313">
              <a:buFont typeface="Arial" panose="020B0604020202020204" pitchFamily="34" charset="0"/>
              <a:buChar char="•"/>
            </a:pPr>
            <a:r>
              <a:rPr lang="nl-NL" sz="2400" dirty="0">
                <a:solidFill>
                  <a:srgbClr val="1E201F"/>
                </a:solidFill>
              </a:rPr>
              <a:t>Les 7: Toets</a:t>
            </a:r>
          </a:p>
        </p:txBody>
      </p:sp>
      <p:pic>
        <p:nvPicPr>
          <p:cNvPr id="2" name="Afbeelding 1">
            <a:extLst>
              <a:ext uri="{FF2B5EF4-FFF2-40B4-BE49-F238E27FC236}">
                <a16:creationId xmlns:a16="http://schemas.microsoft.com/office/drawing/2014/main" id="{7090F0AB-3877-490C-9DB3-C9E28FC060F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60394" y="4725144"/>
            <a:ext cx="2847975" cy="160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210623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kstvak 2">
            <a:extLst>
              <a:ext uri="{FF2B5EF4-FFF2-40B4-BE49-F238E27FC236}">
                <a16:creationId xmlns:a16="http://schemas.microsoft.com/office/drawing/2014/main" id="{356889DA-41A2-4552-A79A-4F80576CFD40}"/>
              </a:ext>
            </a:extLst>
          </p:cNvPr>
          <p:cNvSpPr txBox="1"/>
          <p:nvPr/>
        </p:nvSpPr>
        <p:spPr>
          <a:xfrm>
            <a:off x="1074023" y="734453"/>
            <a:ext cx="574158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nl-NL" sz="2800" b="1" dirty="0">
                <a:solidFill>
                  <a:prstClr val="black"/>
                </a:solidFill>
                <a:latin typeface="Calibri"/>
              </a:rPr>
              <a:t>Lesprogramma vandaag</a:t>
            </a:r>
          </a:p>
        </p:txBody>
      </p:sp>
      <p:sp>
        <p:nvSpPr>
          <p:cNvPr id="4" name="Tekstvak 3">
            <a:extLst>
              <a:ext uri="{FF2B5EF4-FFF2-40B4-BE49-F238E27FC236}">
                <a16:creationId xmlns:a16="http://schemas.microsoft.com/office/drawing/2014/main" id="{BE5E9AAC-8AFC-4CA9-B89F-13D11A0216BE}"/>
              </a:ext>
            </a:extLst>
          </p:cNvPr>
          <p:cNvSpPr txBox="1"/>
          <p:nvPr/>
        </p:nvSpPr>
        <p:spPr>
          <a:xfrm>
            <a:off x="1161109" y="1949112"/>
            <a:ext cx="6263640" cy="16158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  <a:defRPr/>
            </a:pPr>
            <a:r>
              <a:rPr lang="nl-NL" sz="2400" dirty="0">
                <a:solidFill>
                  <a:srgbClr val="1E201F"/>
                </a:solidFill>
              </a:rPr>
              <a:t>Huidmondjes</a:t>
            </a:r>
          </a:p>
          <a:p>
            <a:pPr marL="342900" indent="-342900">
              <a:buFont typeface="Arial" panose="020B0604020202020204" pitchFamily="34" charset="0"/>
              <a:buChar char="•"/>
              <a:defRPr/>
            </a:pPr>
            <a:r>
              <a:rPr lang="nl-NL" sz="2400" dirty="0">
                <a:solidFill>
                  <a:srgbClr val="1E201F"/>
                </a:solidFill>
              </a:rPr>
              <a:t>Opdrachten </a:t>
            </a:r>
          </a:p>
          <a:p>
            <a:pPr marL="342900" indent="-342900">
              <a:buFont typeface="Arial" panose="020B0604020202020204" pitchFamily="34" charset="0"/>
              <a:buChar char="•"/>
              <a:defRPr/>
            </a:pPr>
            <a:r>
              <a:rPr lang="nl-NL" sz="2400" dirty="0">
                <a:solidFill>
                  <a:srgbClr val="1E201F"/>
                </a:solidFill>
              </a:rPr>
              <a:t>Afsluiting</a:t>
            </a:r>
          </a:p>
          <a:p>
            <a:pPr marL="214313" indent="-214313">
              <a:buFont typeface="Arial" panose="020B0604020202020204" pitchFamily="34" charset="0"/>
              <a:buChar char="•"/>
              <a:defRPr/>
            </a:pPr>
            <a:endParaRPr lang="nl-NL" sz="1350" dirty="0">
              <a:solidFill>
                <a:prstClr val="black"/>
              </a:solidFill>
              <a:latin typeface="Calibri"/>
            </a:endParaRPr>
          </a:p>
          <a:p>
            <a:pPr marL="214313" indent="-214313">
              <a:buFont typeface="Arial" panose="020B0604020202020204" pitchFamily="34" charset="0"/>
              <a:buChar char="•"/>
              <a:defRPr/>
            </a:pPr>
            <a:endParaRPr lang="nl-NL" sz="1350" dirty="0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01981832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el 1">
            <a:extLst>
              <a:ext uri="{FF2B5EF4-FFF2-40B4-BE49-F238E27FC236}">
                <a16:creationId xmlns:a16="http://schemas.microsoft.com/office/drawing/2014/main" id="{80899F95-2E30-4511-922B-B88C19CF0D8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079224" y="592001"/>
            <a:ext cx="7886700" cy="996950"/>
          </a:xfrm>
        </p:spPr>
        <p:txBody>
          <a:bodyPr/>
          <a:lstStyle/>
          <a:p>
            <a:r>
              <a:rPr lang="nl-NL" altLang="nl-NL" dirty="0"/>
              <a:t>Fotosynthese</a:t>
            </a:r>
            <a:endParaRPr lang="nl-NL" altLang="nl-NL" b="1" dirty="0"/>
          </a:p>
        </p:txBody>
      </p:sp>
      <p:pic>
        <p:nvPicPr>
          <p:cNvPr id="2" name="Onlinemedia 1">
            <a:hlinkClick r:id="" action="ppaction://media"/>
            <a:extLst>
              <a:ext uri="{FF2B5EF4-FFF2-40B4-BE49-F238E27FC236}">
                <a16:creationId xmlns:a16="http://schemas.microsoft.com/office/drawing/2014/main" id="{2DABD44B-FDA2-461F-8B0E-9B4B0441B5D3}"/>
              </a:ext>
            </a:extLst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1034745" y="1392572"/>
            <a:ext cx="8485930" cy="47733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5732154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el 1">
            <a:extLst>
              <a:ext uri="{FF2B5EF4-FFF2-40B4-BE49-F238E27FC236}">
                <a16:creationId xmlns:a16="http://schemas.microsoft.com/office/drawing/2014/main" id="{80899F95-2E30-4511-922B-B88C19CF0D8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079224" y="592001"/>
            <a:ext cx="7886700" cy="996950"/>
          </a:xfrm>
        </p:spPr>
        <p:txBody>
          <a:bodyPr/>
          <a:lstStyle/>
          <a:p>
            <a:pPr eaLnBrk="1" hangingPunct="1"/>
            <a:r>
              <a:rPr lang="nl-NL" altLang="nl-NL" b="1" dirty="0"/>
              <a:t>Fotosynthese</a:t>
            </a:r>
          </a:p>
        </p:txBody>
      </p:sp>
      <p:sp>
        <p:nvSpPr>
          <p:cNvPr id="7171" name="Tijdelijke aanduiding voor inhoud 2">
            <a:extLst>
              <a:ext uri="{FF2B5EF4-FFF2-40B4-BE49-F238E27FC236}">
                <a16:creationId xmlns:a16="http://schemas.microsoft.com/office/drawing/2014/main" id="{E224BC8B-2913-4038-A10D-36A485D9D174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079224" y="1910876"/>
            <a:ext cx="8115110" cy="4738260"/>
          </a:xfrm>
        </p:spPr>
        <p:txBody>
          <a:bodyPr>
            <a:normAutofit/>
          </a:bodyPr>
          <a:lstStyle/>
          <a:p>
            <a:pPr indent="0">
              <a:buNone/>
              <a:defRPr/>
            </a:pPr>
            <a:endParaRPr lang="nl-NL" dirty="0"/>
          </a:p>
          <a:p>
            <a:pPr indent="0">
              <a:buNone/>
              <a:defRPr/>
            </a:pPr>
            <a:endParaRPr lang="nl-NL" dirty="0"/>
          </a:p>
          <a:p>
            <a:pPr indent="0">
              <a:buNone/>
              <a:defRPr/>
            </a:pPr>
            <a:r>
              <a:rPr lang="nl-NL" dirty="0"/>
              <a:t>Een goed begrip van de fotosynthese is essentieel voor iedereen die met planten omgaat!</a:t>
            </a:r>
          </a:p>
          <a:p>
            <a:pPr indent="0">
              <a:buNone/>
              <a:defRPr/>
            </a:pPr>
            <a:endParaRPr lang="nl-NL" dirty="0"/>
          </a:p>
          <a:p>
            <a:pPr indent="0">
              <a:buNone/>
              <a:defRPr/>
            </a:pPr>
            <a:r>
              <a:rPr lang="nl-NL" dirty="0"/>
              <a:t>Het is namelijk de basis van alle productie</a:t>
            </a:r>
          </a:p>
          <a:p>
            <a:pPr indent="0">
              <a:buNone/>
              <a:defRPr/>
            </a:pPr>
            <a:endParaRPr lang="nl-NL" dirty="0"/>
          </a:p>
          <a:p>
            <a:pPr indent="0">
              <a:buNone/>
              <a:defRPr/>
            </a:pPr>
            <a:r>
              <a:rPr lang="nl-NL" dirty="0"/>
              <a:t>Als hier iets mis gaat, verlopen andere processen in de plant ook niet optimaal!</a:t>
            </a:r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666870C4-8FC5-4099-B650-79F8C8251D1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7438" y="1393324"/>
            <a:ext cx="6464632" cy="10351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3444609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1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1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1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kstvak 2">
            <a:extLst>
              <a:ext uri="{FF2B5EF4-FFF2-40B4-BE49-F238E27FC236}">
                <a16:creationId xmlns:a16="http://schemas.microsoft.com/office/drawing/2014/main" id="{356889DA-41A2-4552-A79A-4F80576CFD40}"/>
              </a:ext>
            </a:extLst>
          </p:cNvPr>
          <p:cNvSpPr txBox="1"/>
          <p:nvPr/>
        </p:nvSpPr>
        <p:spPr>
          <a:xfrm>
            <a:off x="1160287" y="654929"/>
            <a:ext cx="574158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nl-NL" sz="2800" b="1" dirty="0">
                <a:solidFill>
                  <a:prstClr val="black"/>
                </a:solidFill>
                <a:latin typeface="Calibri"/>
              </a:rPr>
              <a:t>Huidmondjes </a:t>
            </a:r>
          </a:p>
        </p:txBody>
      </p:sp>
      <p:sp>
        <p:nvSpPr>
          <p:cNvPr id="4" name="Tekstvak 3">
            <a:extLst>
              <a:ext uri="{FF2B5EF4-FFF2-40B4-BE49-F238E27FC236}">
                <a16:creationId xmlns:a16="http://schemas.microsoft.com/office/drawing/2014/main" id="{BE5E9AAC-8AFC-4CA9-B89F-13D11A0216BE}"/>
              </a:ext>
            </a:extLst>
          </p:cNvPr>
          <p:cNvSpPr txBox="1"/>
          <p:nvPr/>
        </p:nvSpPr>
        <p:spPr>
          <a:xfrm>
            <a:off x="1160287" y="1948060"/>
            <a:ext cx="6263640" cy="39934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nl-NL" sz="2400" dirty="0"/>
              <a:t>Het </a:t>
            </a:r>
            <a:r>
              <a:rPr lang="nl-NL" sz="2400" b="1" dirty="0"/>
              <a:t>huidmondje</a:t>
            </a:r>
            <a:r>
              <a:rPr lang="nl-NL" sz="2400" dirty="0"/>
              <a:t> (stomata) is in feite de poort van de plant naar zijn omgeving. </a:t>
            </a:r>
          </a:p>
          <a:p>
            <a:pPr>
              <a:defRPr/>
            </a:pPr>
            <a:endParaRPr lang="nl-NL" sz="2400" dirty="0"/>
          </a:p>
          <a:p>
            <a:pPr>
              <a:defRPr/>
            </a:pPr>
            <a:r>
              <a:rPr lang="nl-NL" sz="2400" dirty="0"/>
              <a:t>Daar vindt uitwisseling plaats van waterdamp, zuurstof en CO2. </a:t>
            </a:r>
          </a:p>
          <a:p>
            <a:pPr>
              <a:defRPr/>
            </a:pPr>
            <a:endParaRPr lang="nl-NL" sz="2400" dirty="0"/>
          </a:p>
          <a:p>
            <a:pPr>
              <a:defRPr/>
            </a:pPr>
            <a:r>
              <a:rPr lang="nl-NL" sz="2400" dirty="0"/>
              <a:t>De verdamping speelt een rol in de energie uitwisseling tussen plant en omgeving en zorgt ook voor aanvoer van water en nutriënten binnen in de plant.</a:t>
            </a:r>
            <a:endParaRPr lang="nl-NL" sz="2400" dirty="0">
              <a:solidFill>
                <a:prstClr val="black"/>
              </a:solidFill>
              <a:latin typeface="Calibri"/>
            </a:endParaRPr>
          </a:p>
          <a:p>
            <a:pPr marL="214313" indent="-214313">
              <a:buFont typeface="Arial" panose="020B0604020202020204" pitchFamily="34" charset="0"/>
              <a:buChar char="•"/>
              <a:defRPr/>
            </a:pPr>
            <a:endParaRPr lang="nl-NL" sz="1350" dirty="0">
              <a:solidFill>
                <a:prstClr val="black"/>
              </a:solidFill>
              <a:latin typeface="Calibri"/>
            </a:endParaRPr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DDA29980-9AE4-49AB-808A-257DBBC5E4D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83206" y="185391"/>
            <a:ext cx="3328151" cy="29641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65010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kstvak 2">
            <a:extLst>
              <a:ext uri="{FF2B5EF4-FFF2-40B4-BE49-F238E27FC236}">
                <a16:creationId xmlns:a16="http://schemas.microsoft.com/office/drawing/2014/main" id="{356889DA-41A2-4552-A79A-4F80576CFD40}"/>
              </a:ext>
            </a:extLst>
          </p:cNvPr>
          <p:cNvSpPr txBox="1"/>
          <p:nvPr/>
        </p:nvSpPr>
        <p:spPr>
          <a:xfrm>
            <a:off x="1099190" y="675730"/>
            <a:ext cx="574158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nl-NL" sz="2800" b="1" dirty="0">
                <a:solidFill>
                  <a:prstClr val="black"/>
                </a:solidFill>
                <a:latin typeface="Calibri"/>
              </a:rPr>
              <a:t>Huidmondjes</a:t>
            </a:r>
          </a:p>
        </p:txBody>
      </p:sp>
      <p:sp>
        <p:nvSpPr>
          <p:cNvPr id="4" name="Tekstvak 3">
            <a:extLst>
              <a:ext uri="{FF2B5EF4-FFF2-40B4-BE49-F238E27FC236}">
                <a16:creationId xmlns:a16="http://schemas.microsoft.com/office/drawing/2014/main" id="{BE5E9AAC-8AFC-4CA9-B89F-13D11A0216BE}"/>
              </a:ext>
            </a:extLst>
          </p:cNvPr>
          <p:cNvSpPr txBox="1"/>
          <p:nvPr/>
        </p:nvSpPr>
        <p:spPr>
          <a:xfrm>
            <a:off x="1160286" y="1948060"/>
            <a:ext cx="7421651" cy="39934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nl-NL" sz="2400" dirty="0"/>
              <a:t>Een huidmondje bestaat eigenlijk uit twee sluitcellen. Als er veel water in de sluitcellen zit, dan staan de huidmondjes open. </a:t>
            </a:r>
          </a:p>
          <a:p>
            <a:pPr>
              <a:defRPr/>
            </a:pPr>
            <a:endParaRPr lang="nl-NL" sz="2400" dirty="0"/>
          </a:p>
          <a:p>
            <a:pPr>
              <a:defRPr/>
            </a:pPr>
            <a:r>
              <a:rPr lang="nl-NL" sz="2400" dirty="0"/>
              <a:t>Zit er weinig water in de sluitcellen van het huidmondje, dan worden deze cellen een beetje slap en sluiten ze het huidmondje af. </a:t>
            </a:r>
          </a:p>
          <a:p>
            <a:pPr>
              <a:defRPr/>
            </a:pPr>
            <a:endParaRPr lang="nl-NL" sz="2400" dirty="0"/>
          </a:p>
          <a:p>
            <a:pPr>
              <a:defRPr/>
            </a:pPr>
            <a:r>
              <a:rPr lang="nl-NL" sz="2400" dirty="0"/>
              <a:t>Er kunnen dan geen stoffen de plant in of uit via de huidmondjes</a:t>
            </a:r>
            <a:r>
              <a:rPr lang="nl-NL" dirty="0"/>
              <a:t>.</a:t>
            </a:r>
            <a:endParaRPr lang="nl-NL" sz="1350" dirty="0">
              <a:solidFill>
                <a:prstClr val="black"/>
              </a:solidFill>
              <a:latin typeface="Calibri"/>
            </a:endParaRPr>
          </a:p>
          <a:p>
            <a:pPr marL="214313" indent="-214313">
              <a:buFont typeface="Arial" panose="020B0604020202020204" pitchFamily="34" charset="0"/>
              <a:buChar char="•"/>
              <a:defRPr/>
            </a:pPr>
            <a:endParaRPr lang="nl-NL" sz="1350" dirty="0">
              <a:solidFill>
                <a:prstClr val="black"/>
              </a:solidFill>
              <a:latin typeface="Calibri"/>
            </a:endParaRPr>
          </a:p>
        </p:txBody>
      </p:sp>
      <p:pic>
        <p:nvPicPr>
          <p:cNvPr id="6" name="Afbeelding 5">
            <a:extLst>
              <a:ext uri="{FF2B5EF4-FFF2-40B4-BE49-F238E27FC236}">
                <a16:creationId xmlns:a16="http://schemas.microsoft.com/office/drawing/2014/main" id="{1A47E35B-8F82-4E9E-A374-A8D7093B5B5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63700" y="4259104"/>
            <a:ext cx="3113627" cy="2093417"/>
          </a:xfrm>
          <a:prstGeom prst="rect">
            <a:avLst/>
          </a:prstGeom>
        </p:spPr>
      </p:pic>
      <p:pic>
        <p:nvPicPr>
          <p:cNvPr id="7" name="Afbeelding 6">
            <a:extLst>
              <a:ext uri="{FF2B5EF4-FFF2-40B4-BE49-F238E27FC236}">
                <a16:creationId xmlns:a16="http://schemas.microsoft.com/office/drawing/2014/main" id="{533684B8-47C4-457D-9F73-15909C8DE32C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4398" r="11570"/>
          <a:stretch/>
        </p:blipFill>
        <p:spPr>
          <a:xfrm>
            <a:off x="8763700" y="286726"/>
            <a:ext cx="3113627" cy="26286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0200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kstvak 2">
            <a:extLst>
              <a:ext uri="{FF2B5EF4-FFF2-40B4-BE49-F238E27FC236}">
                <a16:creationId xmlns:a16="http://schemas.microsoft.com/office/drawing/2014/main" id="{356889DA-41A2-4552-A79A-4F80576CFD40}"/>
              </a:ext>
            </a:extLst>
          </p:cNvPr>
          <p:cNvSpPr txBox="1"/>
          <p:nvPr/>
        </p:nvSpPr>
        <p:spPr>
          <a:xfrm>
            <a:off x="1099190" y="675730"/>
            <a:ext cx="574158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nl-NL" sz="2800" b="1" dirty="0">
                <a:solidFill>
                  <a:prstClr val="black"/>
                </a:solidFill>
                <a:latin typeface="Calibri"/>
              </a:rPr>
              <a:t>Huidmondjes</a:t>
            </a:r>
          </a:p>
        </p:txBody>
      </p:sp>
      <p:sp>
        <p:nvSpPr>
          <p:cNvPr id="4" name="Tekstvak 3">
            <a:extLst>
              <a:ext uri="{FF2B5EF4-FFF2-40B4-BE49-F238E27FC236}">
                <a16:creationId xmlns:a16="http://schemas.microsoft.com/office/drawing/2014/main" id="{BE5E9AAC-8AFC-4CA9-B89F-13D11A0216BE}"/>
              </a:ext>
            </a:extLst>
          </p:cNvPr>
          <p:cNvSpPr txBox="1"/>
          <p:nvPr/>
        </p:nvSpPr>
        <p:spPr>
          <a:xfrm>
            <a:off x="1099190" y="1756603"/>
            <a:ext cx="7455207" cy="51013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nl-NL" sz="2400" dirty="0">
                <a:solidFill>
                  <a:prstClr val="black"/>
                </a:solidFill>
                <a:latin typeface="+mj-lt"/>
              </a:rPr>
              <a:t>De opening van de huidmondjes wordt geregeld door de sluitcellen.</a:t>
            </a:r>
          </a:p>
          <a:p>
            <a:pPr>
              <a:defRPr/>
            </a:pPr>
            <a:endParaRPr lang="nl-NL" sz="2400" dirty="0">
              <a:solidFill>
                <a:prstClr val="black"/>
              </a:solidFill>
              <a:latin typeface="+mj-lt"/>
            </a:endParaRPr>
          </a:p>
          <a:p>
            <a:pPr>
              <a:defRPr/>
            </a:pPr>
            <a:r>
              <a:rPr lang="nl-NL" sz="2400" dirty="0">
                <a:solidFill>
                  <a:prstClr val="black"/>
                </a:solidFill>
                <a:latin typeface="+mj-lt"/>
              </a:rPr>
              <a:t>De vorm van deze cellen verandert onder invloed van interne waterdruk, </a:t>
            </a:r>
            <a:r>
              <a:rPr lang="nl-NL" sz="2400" b="1" dirty="0">
                <a:solidFill>
                  <a:prstClr val="black"/>
                </a:solidFill>
                <a:latin typeface="+mj-lt"/>
              </a:rPr>
              <a:t>turgor</a:t>
            </a:r>
            <a:r>
              <a:rPr lang="nl-NL" sz="2400" dirty="0">
                <a:solidFill>
                  <a:prstClr val="black"/>
                </a:solidFill>
                <a:latin typeface="+mj-lt"/>
              </a:rPr>
              <a:t> genoemd.</a:t>
            </a:r>
          </a:p>
          <a:p>
            <a:pPr>
              <a:defRPr/>
            </a:pPr>
            <a:endParaRPr lang="nl-NL" sz="2400" dirty="0">
              <a:solidFill>
                <a:prstClr val="black"/>
              </a:solidFill>
              <a:latin typeface="+mj-lt"/>
            </a:endParaRPr>
          </a:p>
          <a:p>
            <a:pPr>
              <a:defRPr/>
            </a:pPr>
            <a:r>
              <a:rPr lang="nl-NL" sz="2400" dirty="0">
                <a:solidFill>
                  <a:prstClr val="black"/>
                </a:solidFill>
                <a:latin typeface="+mj-lt"/>
              </a:rPr>
              <a:t>Is de turgor laag, dan liggen de sluitcellen tegen elkaar aan en zijn de huidmondjes gesloten.</a:t>
            </a:r>
          </a:p>
          <a:p>
            <a:pPr>
              <a:defRPr/>
            </a:pPr>
            <a:endParaRPr lang="nl-NL" sz="2400" dirty="0">
              <a:solidFill>
                <a:prstClr val="black"/>
              </a:solidFill>
              <a:latin typeface="+mj-lt"/>
            </a:endParaRPr>
          </a:p>
          <a:p>
            <a:pPr>
              <a:defRPr/>
            </a:pPr>
            <a:r>
              <a:rPr lang="nl-NL" sz="2400" dirty="0">
                <a:solidFill>
                  <a:prstClr val="black"/>
                </a:solidFill>
                <a:latin typeface="+mj-lt"/>
              </a:rPr>
              <a:t>Is de turgor hoog, dan worden de cellen aan 1 kant uitgerekt ( de andere kant heeft een versterkte wand).</a:t>
            </a:r>
          </a:p>
          <a:p>
            <a:pPr>
              <a:defRPr/>
            </a:pPr>
            <a:r>
              <a:rPr lang="nl-NL" sz="2400" dirty="0">
                <a:solidFill>
                  <a:prstClr val="black"/>
                </a:solidFill>
                <a:latin typeface="+mj-lt"/>
              </a:rPr>
              <a:t>Hierdoor buigen de sluitcellen in de vorm van een banaan en staan de huidmondjes open</a:t>
            </a:r>
          </a:p>
          <a:p>
            <a:pPr marL="214313" indent="-214313">
              <a:buFont typeface="Arial" panose="020B0604020202020204" pitchFamily="34" charset="0"/>
              <a:buChar char="•"/>
              <a:defRPr/>
            </a:pPr>
            <a:endParaRPr lang="nl-NL" sz="1350" dirty="0">
              <a:solidFill>
                <a:prstClr val="black"/>
              </a:solidFill>
              <a:latin typeface="Calibri"/>
            </a:endParaRPr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BE328A8D-7BD9-4A50-9E91-6C33F3078A0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4398" r="11570"/>
          <a:stretch/>
        </p:blipFill>
        <p:spPr>
          <a:xfrm>
            <a:off x="8688427" y="125835"/>
            <a:ext cx="3140050" cy="26509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88799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Kantoorthema">
  <a:themeElements>
    <a:clrScheme name="Kantoor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GroeneWell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e zone college.potx" id="{289ACBD9-B65D-4D7B-8071-B2DBE1A5FCCC}" vid="{1C56739D-5687-4AE6-9ABE-B211D9D18700}"/>
    </a:ext>
  </a:extLst>
</a:theme>
</file>

<file path=ppt/theme/theme2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Kantoorthema">
  <a:themeElements>
    <a:clrScheme name="Kantoor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toor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F1D3699BCA81B46AD60454B87AB9121" ma:contentTypeVersion="14" ma:contentTypeDescription="Een nieuw document maken." ma:contentTypeScope="" ma:versionID="0a34a757d3835aa962b5ea0e60445053">
  <xsd:schema xmlns:xsd="http://www.w3.org/2001/XMLSchema" xmlns:xs="http://www.w3.org/2001/XMLSchema" xmlns:p="http://schemas.microsoft.com/office/2006/metadata/properties" xmlns:ns3="88fa185b-b6f4-4426-890a-edc6532e8d4f" xmlns:ns4="521c7c86-cc27-4cef-8605-4ebb03422227" targetNamespace="http://schemas.microsoft.com/office/2006/metadata/properties" ma:root="true" ma:fieldsID="386822e88eac53b09937f43d73668aaf" ns3:_="" ns4:_="">
    <xsd:import namespace="88fa185b-b6f4-4426-890a-edc6532e8d4f"/>
    <xsd:import namespace="521c7c86-cc27-4cef-8605-4ebb03422227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OCR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  <xsd:element ref="ns3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8fa185b-b6f4-4426-890a-edc6532e8d4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4" nillable="true" ma:displayName="Location" ma:internalName="MediaServiceLocation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1" nillable="true" ma:displayName="Length (seconds)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21c7c86-cc27-4cef-8605-4ebb03422227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Gedeeld met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Gedeeld met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Hint-hash delen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ou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3EB284A7-9163-40EF-97FE-15B6724D93C7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88fa185b-b6f4-4426-890a-edc6532e8d4f"/>
    <ds:schemaRef ds:uri="521c7c86-cc27-4cef-8605-4ebb0342222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1411434F-F084-4432-98AC-FC021F046F6D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6CCA19EB-BADE-474A-91BD-35E5F319F469}">
  <ds:schemaRefs>
    <ds:schemaRef ds:uri="http://purl.org/dc/dcmitype/"/>
    <ds:schemaRef ds:uri="http://schemas.microsoft.com/office/infopath/2007/PartnerControls"/>
    <ds:schemaRef ds:uri="http://purl.org/dc/elements/1.1/"/>
    <ds:schemaRef ds:uri="http://schemas.microsoft.com/office/2006/metadata/properties"/>
    <ds:schemaRef ds:uri="88fa185b-b6f4-4426-890a-edc6532e8d4f"/>
    <ds:schemaRef ds:uri="521c7c86-cc27-4cef-8605-4ebb03422227"/>
    <ds:schemaRef ds:uri="http://purl.org/dc/terms/"/>
    <ds:schemaRef ds:uri="http://schemas.microsoft.com/office/2006/documentManagement/types"/>
    <ds:schemaRef ds:uri="http://schemas.openxmlformats.org/package/2006/metadata/core-propertie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Presentatie zone college</Template>
  <TotalTime>3387</TotalTime>
  <Words>1089</Words>
  <Application>Microsoft Office PowerPoint</Application>
  <PresentationFormat>Breedbeeld</PresentationFormat>
  <Paragraphs>172</Paragraphs>
  <Slides>28</Slides>
  <Notes>14</Notes>
  <HiddenSlides>0</HiddenSlides>
  <MMClips>1</MMClips>
  <ScaleCrop>false</ScaleCrop>
  <HeadingPairs>
    <vt:vector size="6" baseType="variant">
      <vt:variant>
        <vt:lpstr>Gebruikte lettertypen</vt:lpstr>
      </vt:variant>
      <vt:variant>
        <vt:i4>2</vt:i4>
      </vt:variant>
      <vt:variant>
        <vt:lpstr>Thema</vt:lpstr>
      </vt:variant>
      <vt:variant>
        <vt:i4>1</vt:i4>
      </vt:variant>
      <vt:variant>
        <vt:lpstr>Diatitels</vt:lpstr>
      </vt:variant>
      <vt:variant>
        <vt:i4>28</vt:i4>
      </vt:variant>
    </vt:vector>
  </HeadingPairs>
  <TitlesOfParts>
    <vt:vector size="31" baseType="lpstr">
      <vt:lpstr>Arial</vt:lpstr>
      <vt:lpstr>Calibri</vt:lpstr>
      <vt:lpstr>Kantoorthema</vt:lpstr>
      <vt:lpstr>PowerPoint-presentatie</vt:lpstr>
      <vt:lpstr>Aftrap</vt:lpstr>
      <vt:lpstr>PowerPoint-presentatie</vt:lpstr>
      <vt:lpstr>PowerPoint-presentatie</vt:lpstr>
      <vt:lpstr>Fotosynthese</vt:lpstr>
      <vt:lpstr>Fotosynthese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PowerPoint-presentatie</dc:title>
  <dc:creator>Gé Verbeek</dc:creator>
  <cp:lastModifiedBy>Gé Verbeek</cp:lastModifiedBy>
  <cp:revision>109</cp:revision>
  <dcterms:created xsi:type="dcterms:W3CDTF">2020-11-10T08:38:03Z</dcterms:created>
  <dcterms:modified xsi:type="dcterms:W3CDTF">2023-09-13T17:46:25Z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0x010100CF1D3699BCA81B46AD60454B87AB9121</vt:lpwstr>
  </property>
</Properties>
</file>