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EA7789-DF51-416C-ACF8-7B770292F19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C46DF6-4AAB-43FD-9376-0D83EA4FD92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7308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ige driehoe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grpSp>
        <p:nvGrpSpPr>
          <p:cNvPr id="2" name="Groe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rije v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Vrije v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Vrije v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Rechte verbindingslijn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21C15F2-575F-4C8E-B5E7-12B939A1E6D6}" type="datetime1">
              <a:rPr lang="nl-NL" smtClean="0"/>
              <a:t>17-2-2016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nl-NL" smtClean="0"/>
              <a:t>TA 2016 NH</a:t>
            </a:r>
            <a:endParaRPr lang="nl-NL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46EEE67-8265-4C33-8B03-5F9484B82F7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F9993F-59ED-4CB1-AAC4-86AEE29798E9}" type="datetime1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nl-NL" smtClean="0"/>
              <a:t>TA 2016 NH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6EEE67-8265-4C33-8B03-5F9484B82F7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0F470A-8437-4CF7-B9BE-5939C63E9B03}" type="datetime1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nl-NL" smtClean="0"/>
              <a:t>TA 2016 NH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6EEE67-8265-4C33-8B03-5F9484B82F7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6274D4-F9C0-4CBF-856A-98480DC4CC24}" type="datetime1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nl-NL" smtClean="0"/>
              <a:t>TA 2016 NH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6EEE67-8265-4C33-8B03-5F9484B82F75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975A67-6E84-48C8-85D8-AB40414FABF7}" type="datetime1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nl-NL" smtClean="0"/>
              <a:t>TA 2016 NH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6EEE67-8265-4C33-8B03-5F9484B82F75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Punthaak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Punthaak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4FB7F2-FFE2-4B31-8A0D-31BBFD4003B2}" type="datetime1">
              <a:rPr lang="nl-NL" smtClean="0"/>
              <a:t>17-2-2016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nl-NL" smtClean="0"/>
              <a:t>TA 2016 NH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6EEE67-8265-4C33-8B03-5F9484B82F75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53EEB1-D338-4C46-B92B-9071345610AA}" type="datetime1">
              <a:rPr lang="nl-NL" smtClean="0"/>
              <a:t>17-2-2016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nl-NL" smtClean="0"/>
              <a:t>TA 2016 NH</a:t>
            </a:r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6EEE67-8265-4C33-8B03-5F9484B82F75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E14A15-933D-416B-A9B7-FFD3A024A8C3}" type="datetime1">
              <a:rPr lang="nl-NL" smtClean="0"/>
              <a:t>17-2-2016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nl-NL" smtClean="0"/>
              <a:t>TA 2016 NH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6EEE67-8265-4C33-8B03-5F9484B82F75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F5A5F4-0289-44D0-A922-63CD41C41D6B}" type="datetime1">
              <a:rPr lang="nl-NL" smtClean="0"/>
              <a:t>17-2-2016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nl-NL" smtClean="0"/>
              <a:t>TA 2016 NH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6EEE67-8265-4C33-8B03-5F9484B82F7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E8C62C2-C8F0-4309-A283-87F42034FAC0}" type="datetime1">
              <a:rPr lang="nl-NL" smtClean="0"/>
              <a:t>17-2-2016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nl-NL" smtClean="0"/>
              <a:t>TA 2016 NH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6EEE67-8265-4C33-8B03-5F9484B82F75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84D7BEC-951D-4C93-9FCF-E02817D87A68}" type="datetime1">
              <a:rPr lang="nl-NL" smtClean="0"/>
              <a:t>17-2-2016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nl-NL" smtClean="0"/>
              <a:t>TA 2016 NH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46EEE67-8265-4C33-8B03-5F9484B82F75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Vrije v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echthoekige driehoe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Rechte verbindingslijn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unthaak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Punthaak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rije v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Vrije v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echthoekige driehoe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6760705-92FD-4391-B292-34C568B11736}" type="datetime1">
              <a:rPr lang="nl-NL" smtClean="0"/>
              <a:t>17-2-2016</a:t>
            </a:fld>
            <a:endParaRPr lang="nl-NL"/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nl-NL" smtClean="0"/>
              <a:t>TA 2016 NH</a:t>
            </a:r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46EEE67-8265-4C33-8B03-5F9484B82F75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Eerstelijns zorg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Wie zijn eerstelijns zorgverleners?</a:t>
            </a:r>
          </a:p>
          <a:p>
            <a:r>
              <a:rPr lang="nl-NL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523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Huisarts</a:t>
            </a:r>
          </a:p>
          <a:p>
            <a:r>
              <a:rPr lang="nl-NL" dirty="0" smtClean="0"/>
              <a:t>Tandarts</a:t>
            </a:r>
          </a:p>
          <a:p>
            <a:endParaRPr lang="nl-NL" dirty="0" smtClean="0"/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Paramedici: (HBO)</a:t>
            </a:r>
          </a:p>
          <a:p>
            <a:r>
              <a:rPr lang="nl-NL" dirty="0" smtClean="0"/>
              <a:t>Verloskundigen</a:t>
            </a:r>
          </a:p>
          <a:p>
            <a:r>
              <a:rPr lang="nl-NL" dirty="0" smtClean="0"/>
              <a:t>Fysiotherapeuten, podotherapeuten, mondhygiënisten, oefentherapeuten, 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Eerstelijn</a:t>
            </a:r>
            <a:r>
              <a:rPr lang="nl-NL" dirty="0" smtClean="0"/>
              <a:t>: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FFBC5-24C1-4573-BAE1-BDC1BE8EA852}" type="datetime1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EEE67-8265-4C33-8B03-5F9484B82F75}" type="slidenum">
              <a:rPr lang="nl-NL" smtClean="0"/>
              <a:t>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TA 2016 NH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59520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Geestelijke gezondheidszorg</a:t>
            </a:r>
          </a:p>
          <a:p>
            <a:r>
              <a:rPr lang="nl-NL" dirty="0" smtClean="0"/>
              <a:t>Maatschappelijk werk </a:t>
            </a:r>
          </a:p>
          <a:p>
            <a:r>
              <a:rPr lang="nl-NL" dirty="0" smtClean="0"/>
              <a:t>Eerstelijns GZ psychologen</a:t>
            </a:r>
          </a:p>
          <a:p>
            <a:r>
              <a:rPr lang="nl-NL" dirty="0" smtClean="0"/>
              <a:t>Psychotherapeuten</a:t>
            </a:r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274D4-F9C0-4CBF-856A-98480DC4CC24}" type="datetime1">
              <a:rPr lang="nl-NL" smtClean="0"/>
              <a:t>17-2-2016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TA 2016 NH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EEE67-8265-4C33-8B03-5F9484B82F75}" type="slidenum">
              <a:rPr lang="nl-NL" smtClean="0"/>
              <a:t>3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Vervolg </a:t>
            </a:r>
            <a:r>
              <a:rPr lang="nl-NL" dirty="0" err="1" smtClean="0"/>
              <a:t>eerstelijn</a:t>
            </a:r>
            <a:r>
              <a:rPr lang="nl-NL" dirty="0" smtClean="0"/>
              <a:t>: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470947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Diëtist</a:t>
            </a:r>
          </a:p>
          <a:p>
            <a:r>
              <a:rPr lang="nl-NL" dirty="0" smtClean="0"/>
              <a:t>Ergotherapeut</a:t>
            </a:r>
          </a:p>
          <a:p>
            <a:r>
              <a:rPr lang="nl-NL" dirty="0" smtClean="0"/>
              <a:t>Fysiotherapeut</a:t>
            </a:r>
          </a:p>
          <a:p>
            <a:r>
              <a:rPr lang="nl-NL" dirty="0" smtClean="0"/>
              <a:t>Huidtherapeut</a:t>
            </a:r>
          </a:p>
          <a:p>
            <a:r>
              <a:rPr lang="nl-NL" dirty="0" smtClean="0"/>
              <a:t>Logopedist</a:t>
            </a:r>
          </a:p>
          <a:p>
            <a:r>
              <a:rPr lang="nl-NL" dirty="0" smtClean="0"/>
              <a:t>Mondhygiënist</a:t>
            </a:r>
            <a:endParaRPr lang="nl-NL" dirty="0" smtClean="0"/>
          </a:p>
          <a:p>
            <a:r>
              <a:rPr lang="nl-NL" dirty="0" smtClean="0"/>
              <a:t>Oefentherapeut Cesar/Mensendieck</a:t>
            </a:r>
          </a:p>
          <a:p>
            <a:r>
              <a:rPr lang="nl-NL" dirty="0" smtClean="0"/>
              <a:t>Optometrist/Orthoptist</a:t>
            </a:r>
          </a:p>
          <a:p>
            <a:r>
              <a:rPr lang="nl-NL" dirty="0" smtClean="0"/>
              <a:t>Podotherapeut</a:t>
            </a:r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274D4-F9C0-4CBF-856A-98480DC4CC24}" type="datetime1">
              <a:rPr lang="nl-NL" smtClean="0"/>
              <a:t>17-2-2016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TA 2016 NH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EEE67-8265-4C33-8B03-5F9484B82F75}" type="slidenum">
              <a:rPr lang="nl-NL" smtClean="0"/>
              <a:t>4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Paramedische beroepen </a:t>
            </a:r>
            <a:r>
              <a:rPr lang="nl-NL" dirty="0" err="1" smtClean="0"/>
              <a:t>eerstelijn</a:t>
            </a:r>
            <a:r>
              <a:rPr lang="nl-NL" dirty="0" smtClean="0"/>
              <a:t>: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677036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">
  <a:themeElements>
    <a:clrScheme name="Concour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</TotalTime>
  <Words>66</Words>
  <Application>Microsoft Office PowerPoint</Application>
  <PresentationFormat>Diavoorstelling (4:3)</PresentationFormat>
  <Paragraphs>34</Paragraphs>
  <Slides>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5" baseType="lpstr">
      <vt:lpstr>Concours</vt:lpstr>
      <vt:lpstr>Eerstelijns zorg</vt:lpstr>
      <vt:lpstr>Eerstelijn:</vt:lpstr>
      <vt:lpstr>Vervolg eerstelijn:</vt:lpstr>
      <vt:lpstr>Paramedische beroepen eerstelijn: </vt:lpstr>
    </vt:vector>
  </TitlesOfParts>
  <Company>Noorderpoort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Eerstelijns zorg</dc:title>
  <dc:creator>Hoogeveen,K.A.G.</dc:creator>
  <cp:lastModifiedBy>Hoogeveen,K.A.G.</cp:lastModifiedBy>
  <cp:revision>3</cp:revision>
  <dcterms:created xsi:type="dcterms:W3CDTF">2016-02-07T12:31:41Z</dcterms:created>
  <dcterms:modified xsi:type="dcterms:W3CDTF">2016-02-17T15:37:45Z</dcterms:modified>
</cp:coreProperties>
</file>