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62" r:id="rId4"/>
    <p:sldId id="263" r:id="rId5"/>
    <p:sldId id="258" r:id="rId6"/>
    <p:sldId id="259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067EF7-CF01-4349-90C7-328F929215FA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D2CBBC-8E81-498D-B776-A994BC14AC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3797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2CBBC-8E81-498D-B776-A994BC14ACC1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6505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3D51C28-63F3-49DC-BA5C-829D2D8AFD63}" type="datetime1">
              <a:rPr lang="nl-NL" smtClean="0"/>
              <a:t>12-9-2016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0201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18AB0-704D-444F-8D2E-DD1A2422D9F1}" type="datetime1">
              <a:rPr lang="nl-NL" smtClean="0"/>
              <a:t>12-9-2016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2020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EF38-7203-436D-B610-A0389834ED15}" type="datetime1">
              <a:rPr lang="nl-NL" smtClean="0"/>
              <a:t>12-9-2016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777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676-B312-4F31-961F-E47600382322}" type="datetime1">
              <a:rPr lang="nl-NL" smtClean="0"/>
              <a:t>12-9-2016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2480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0480E-BACB-45C9-890B-948A7B1E39B5}" type="datetime1">
              <a:rPr lang="nl-NL" smtClean="0"/>
              <a:t>12-9-2016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5413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B0194-BC66-42CE-AB9B-0629F3482EAF}" type="datetime1">
              <a:rPr lang="nl-NL" smtClean="0"/>
              <a:t>12-9-2016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5295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43CF3-E87A-4E33-9637-C711D108E2DA}" type="datetime1">
              <a:rPr lang="nl-NL" smtClean="0"/>
              <a:t>12-9-2016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NH2016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129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0012-2E1A-49E6-82EC-E65B1ACF139D}" type="datetime1">
              <a:rPr lang="nl-NL" smtClean="0"/>
              <a:t>12-9-2016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5005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E037-CB3C-4FCD-ADEE-4C0E5761B704}" type="datetime1">
              <a:rPr lang="nl-NL" smtClean="0"/>
              <a:t>12-9-2016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NH2016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9168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91D0-B668-414D-A081-95698667F379}" type="datetime1">
              <a:rPr lang="nl-NL" smtClean="0"/>
              <a:t>12-9-2016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736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BE677-ECD9-40AC-A57A-B3ED372DD5C8}" type="datetime1">
              <a:rPr lang="nl-NL" smtClean="0"/>
              <a:t>12-9-2016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7539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E211776-BA3B-4565-A703-3B68A9A61358}" type="datetime1">
              <a:rPr lang="nl-NL" smtClean="0"/>
              <a:t>12-9-2016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nl-NL"/>
              <a:t>Alg VL gez zorg NH2016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A5D2A03-1A5B-4E88-87D9-32159274686C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2681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Gezondheid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z="2800" dirty="0"/>
              <a:t>En ziek zijn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8057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Wanneer voel jij je ziek??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A653-0A48-4251-B214-9A3BE535DD1F}" type="datetime1">
              <a:rPr lang="nl-NL" smtClean="0"/>
              <a:t>12-9-2016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NH2016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2</a:t>
            </a:fld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08920"/>
            <a:ext cx="4896543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7876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Wanneer blijf je thuis van werk/school stage?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0012-2E1A-49E6-82EC-E65B1ACF139D}" type="datetime1">
              <a:rPr lang="nl-NL" smtClean="0"/>
              <a:t>12-9-2016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4840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prstClr val="black">
                    <a:lumMod val="95000"/>
                    <a:lumOff val="5000"/>
                  </a:prstClr>
                </a:solidFill>
              </a:rPr>
              <a:t>Wat heb jij tot nu toe te maken gehad met zorg/ziekenhuis?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 huisarts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Tandarts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Ziekenhuis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Specialist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err="1"/>
              <a:t>Enz</a:t>
            </a:r>
            <a:r>
              <a:rPr lang="nl-NL" dirty="0"/>
              <a:t>….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676-B312-4F31-961F-E47600382322}" type="datetime1">
              <a:rPr lang="nl-NL" smtClean="0"/>
              <a:t>12-9-2016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NH2016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1769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Gezondheidszorg in Nederland is duur!!!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B438F-BC37-4B41-A1BD-53EB8562BFF2}" type="datetime1">
              <a:rPr lang="nl-NL" smtClean="0"/>
              <a:t>12-9-2016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chemeClr val="tx1"/>
                </a:solidFill>
              </a:rPr>
              <a:t>Alg VL gez zorg NH2016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5</a:t>
            </a:fld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bright="-12000" contras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636912"/>
            <a:ext cx="3312368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9302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Hoe komt dat????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r>
              <a:rPr lang="nl-NL" dirty="0"/>
              <a:t>Bekijk het genoemde filmpje in je reader</a:t>
            </a:r>
          </a:p>
          <a:p>
            <a:r>
              <a:rPr lang="nl-NL" dirty="0"/>
              <a:t>Kijk het filmpje op </a:t>
            </a:r>
            <a:r>
              <a:rPr lang="nl-NL" dirty="0" err="1"/>
              <a:t>You</a:t>
            </a:r>
            <a:r>
              <a:rPr lang="nl-NL" dirty="0"/>
              <a:t> tube: Een vandaag, gezondheidszorg en kosten. (De zorg in transitie)</a:t>
            </a:r>
          </a:p>
          <a:p>
            <a:r>
              <a:rPr lang="nl-NL" dirty="0"/>
              <a:t>Bekijk nog een paar filmpjes met deze titel: de kosten van de gezondheidszorg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D217-094B-4FE0-8B02-8ED6F95C2B44}" type="datetime1">
              <a:rPr lang="nl-NL" smtClean="0"/>
              <a:t>12-9-2016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NH2016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4684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95536" y="338328"/>
            <a:ext cx="8291264" cy="1794528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Hoe komen de kosten voor zorg zo hoog??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Denk</a:t>
            </a:r>
          </a:p>
          <a:p>
            <a:r>
              <a:rPr lang="nl-NL" dirty="0"/>
              <a:t>Denk</a:t>
            </a:r>
          </a:p>
          <a:p>
            <a:r>
              <a:rPr lang="nl-NL" dirty="0"/>
              <a:t>Denk</a:t>
            </a:r>
          </a:p>
          <a:p>
            <a:r>
              <a:rPr lang="nl-NL" dirty="0"/>
              <a:t>Denk</a:t>
            </a:r>
          </a:p>
          <a:p>
            <a:r>
              <a:rPr lang="nl-NL" dirty="0"/>
              <a:t>Denk</a:t>
            </a:r>
          </a:p>
          <a:p>
            <a:r>
              <a:rPr lang="nl-NL" dirty="0"/>
              <a:t>Denk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C8778-6512-449E-A16E-87AEE662FE7C}" type="datetime1">
              <a:rPr lang="nl-NL" smtClean="0"/>
              <a:t>12-9-2016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NH2016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8331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Hoe komen de kosten voor zorg zo hoog??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Vergrijzing</a:t>
            </a:r>
          </a:p>
          <a:p>
            <a:r>
              <a:rPr lang="nl-NL" dirty="0"/>
              <a:t>Leefgewoonten</a:t>
            </a:r>
          </a:p>
          <a:p>
            <a:r>
              <a:rPr lang="nl-NL" dirty="0"/>
              <a:t>Luxe/middelen/ geld/ eetgewoonten</a:t>
            </a:r>
          </a:p>
          <a:p>
            <a:r>
              <a:rPr lang="nl-NL" dirty="0"/>
              <a:t>Cultuur</a:t>
            </a:r>
          </a:p>
          <a:p>
            <a:r>
              <a:rPr lang="nl-NL" dirty="0"/>
              <a:t>Leefstijl/leefgewoonten</a:t>
            </a:r>
          </a:p>
          <a:p>
            <a:r>
              <a:rPr lang="nl-NL" dirty="0"/>
              <a:t>Zitcultuur/ internet/computers</a:t>
            </a:r>
          </a:p>
          <a:p>
            <a:r>
              <a:rPr lang="nl-NL" dirty="0"/>
              <a:t>En…en…en…..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52168-BA89-4B39-9E5C-EDFBB91B7770}" type="datetime1">
              <a:rPr lang="nl-NL" smtClean="0"/>
              <a:t>12-9-2016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829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E037-CB3C-4FCD-ADEE-4C0E5761B704}" type="datetime1">
              <a:rPr lang="nl-NL" smtClean="0"/>
              <a:t>12-9-2016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 zorg NH2016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2A03-1A5B-4E88-87D9-32159274686C}" type="slidenum">
              <a:rPr lang="nl-NL" smtClean="0"/>
              <a:t>9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200025"/>
            <a:ext cx="4572000" cy="645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2452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29</TotalTime>
  <Words>183</Words>
  <Application>Microsoft Office PowerPoint</Application>
  <PresentationFormat>Diavoorstelling (4:3)</PresentationFormat>
  <Paragraphs>56</Paragraphs>
  <Slides>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Calibri</vt:lpstr>
      <vt:lpstr>Tw Cen MT</vt:lpstr>
      <vt:lpstr>Tw Cen MT Condensed</vt:lpstr>
      <vt:lpstr>Wingdings</vt:lpstr>
      <vt:lpstr>Wingdings 3</vt:lpstr>
      <vt:lpstr>Integraal</vt:lpstr>
      <vt:lpstr>Gezondheid</vt:lpstr>
      <vt:lpstr>Wanneer voel jij je ziek??</vt:lpstr>
      <vt:lpstr>Wanneer blijf je thuis van werk/school stage?</vt:lpstr>
      <vt:lpstr>Wat heb jij tot nu toe te maken gehad met zorg/ziekenhuis?</vt:lpstr>
      <vt:lpstr>Gezondheidszorg in Nederland is duur!!!</vt:lpstr>
      <vt:lpstr>Hoe komt dat????</vt:lpstr>
      <vt:lpstr>Hoe komen de kosten voor zorg zo hoog??</vt:lpstr>
      <vt:lpstr>Hoe komen de kosten voor zorg zo hoog??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Gezondheid</dc:title>
  <dc:creator>Hoogeveen,K.A.G.</dc:creator>
  <cp:lastModifiedBy>Nienke Hoogeveen</cp:lastModifiedBy>
  <cp:revision>8</cp:revision>
  <dcterms:created xsi:type="dcterms:W3CDTF">2014-08-12T13:10:35Z</dcterms:created>
  <dcterms:modified xsi:type="dcterms:W3CDTF">2016-09-12T08:34:21Z</dcterms:modified>
</cp:coreProperties>
</file>