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NyoRchjvf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asTijTSsCg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84F9D-4433-469E-9599-57AD495F1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6"/>
            <a:ext cx="8689976" cy="1204420"/>
          </a:xfrm>
        </p:spPr>
        <p:txBody>
          <a:bodyPr/>
          <a:lstStyle/>
          <a:p>
            <a:r>
              <a:rPr lang="nl-NL" dirty="0"/>
              <a:t>GGD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F6348F-6EB6-4F17-A2DA-0BFCCC3B22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5544" y="3122112"/>
            <a:ext cx="8689976" cy="1371599"/>
          </a:xfrm>
        </p:spPr>
        <p:txBody>
          <a:bodyPr>
            <a:normAutofit fontScale="92500" lnSpcReduction="10000"/>
          </a:bodyPr>
          <a:lstStyle/>
          <a:p>
            <a:r>
              <a:rPr lang="nl-NL" sz="3600" dirty="0"/>
              <a:t>Gemeentelijke of gemeenschappelijke </a:t>
            </a:r>
          </a:p>
          <a:p>
            <a:r>
              <a:rPr lang="nl-NL" sz="3600" dirty="0"/>
              <a:t>gezondheidsdienst</a:t>
            </a:r>
          </a:p>
        </p:txBody>
      </p:sp>
    </p:spTree>
    <p:extLst>
      <p:ext uri="{BB962C8B-B14F-4D97-AF65-F5344CB8AC3E}">
        <p14:creationId xmlns:p14="http://schemas.microsoft.com/office/powerpoint/2010/main" val="355264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>
            <a:hlinkClick r:id="" action="ppaction://media"/>
            <a:extLst>
              <a:ext uri="{FF2B5EF4-FFF2-40B4-BE49-F238E27FC236}">
                <a16:creationId xmlns:a16="http://schemas.microsoft.com/office/drawing/2014/main" id="{7CB5F0EF-FB9C-477E-BCD4-FC166BAC884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17315" y="1536687"/>
            <a:ext cx="6598789" cy="378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0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2F5EE-F692-44EF-A9E0-9772442FB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80998"/>
          </a:xfrm>
        </p:spPr>
        <p:txBody>
          <a:bodyPr/>
          <a:lstStyle/>
          <a:p>
            <a:r>
              <a:rPr lang="nl-NL" dirty="0"/>
              <a:t>Waar houdt de GGD zich mee bezig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D5A4B2-326E-4BB2-BC6B-CB005A4AA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490598"/>
            <a:ext cx="10364452" cy="4534421"/>
          </a:xfrm>
        </p:spPr>
        <p:txBody>
          <a:bodyPr>
            <a:normAutofit/>
          </a:bodyPr>
          <a:lstStyle/>
          <a:p>
            <a:pPr lvl="0" algn="l">
              <a:lnSpc>
                <a:spcPct val="90000"/>
              </a:lnSpc>
              <a:buClrTx/>
            </a:pPr>
            <a:r>
              <a:rPr lang="nl-NL" sz="3200" b="1" cap="none" dirty="0">
                <a:solidFill>
                  <a:srgbClr val="FF0000"/>
                </a:solidFill>
                <a:latin typeface="Calibri" panose="020F0502020204030204"/>
              </a:rPr>
              <a:t>Jeugd 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– De verpleegkundigen en de jeugdartsen van de Jeugdgezondheidszorg kunnen je voorlichting geven en helpen bij vragen over je groei, ontwikkeling en lichamelijke/psychische gezondheid.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3200" b="1" cap="none" dirty="0">
                <a:solidFill>
                  <a:srgbClr val="FF0000"/>
                </a:solidFill>
                <a:latin typeface="Calibri" panose="020F0502020204030204"/>
              </a:rPr>
              <a:t>Infectieziekten</a:t>
            </a:r>
            <a:r>
              <a:rPr lang="nl-NL" sz="3200" cap="non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–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o.a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seksueel overdraagbare aandoeningen (SOA), tuberculose, reizigersvaccinaties.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3200" b="1" cap="none" dirty="0">
                <a:solidFill>
                  <a:srgbClr val="FF0000"/>
                </a:solidFill>
                <a:latin typeface="Calibri" panose="020F0502020204030204"/>
              </a:rPr>
              <a:t>Hygiëne &amp; Inspectie 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–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o.a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tatoeage, piercings en toezicht kinderopvang.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3200" b="1" cap="none" dirty="0">
                <a:solidFill>
                  <a:srgbClr val="FF0000"/>
                </a:solidFill>
                <a:latin typeface="Calibri" panose="020F0502020204030204"/>
              </a:rPr>
              <a:t>Milieu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–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o.a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advies over vocht, schimmels en stank in woningen, luchtkwaliteit, bodemverontreiniging</a:t>
            </a:r>
            <a:endParaRPr lang="nl-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2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9C9522-EB50-4412-AC7B-C5068FFF6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793316"/>
          </a:xfrm>
        </p:spPr>
        <p:txBody>
          <a:bodyPr>
            <a:normAutofit/>
          </a:bodyPr>
          <a:lstStyle/>
          <a:p>
            <a:r>
              <a:rPr lang="nl-NL" sz="4000" dirty="0"/>
              <a:t>Contactonderzoek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27720A-90B8-40B9-B54C-939FF754E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1561" y="1402917"/>
            <a:ext cx="10364452" cy="4734836"/>
          </a:xfrm>
        </p:spPr>
        <p:txBody>
          <a:bodyPr/>
          <a:lstStyle/>
          <a:p>
            <a:pPr lvl="0" algn="l">
              <a:lnSpc>
                <a:spcPct val="90000"/>
              </a:lnSpc>
              <a:buClrTx/>
            </a:pP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Mantoux-test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(tuberculine huidtest)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Wat is tuberculose?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Tuberculose (TBC) is een ziekte die wordt veroorzaakt door een bacterie. Deze bacterie veroorzaakt in het lichaam ontstekingen.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De ziekte komt meestal voor in de longen.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De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mantoux-test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kan niet worden gebruikt bij personen die: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* ooit tbc hebben gehad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* een tuberculose-infectie hebben gehad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178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7EF7A3-B77A-4B4D-9C1A-E0C358DB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05842"/>
          </a:xfrm>
        </p:spPr>
        <p:txBody>
          <a:bodyPr>
            <a:normAutofit/>
          </a:bodyPr>
          <a:lstStyle/>
          <a:p>
            <a:r>
              <a:rPr lang="nl-NL" sz="3600" dirty="0" err="1"/>
              <a:t>Mantoux</a:t>
            </a:r>
            <a:r>
              <a:rPr lang="nl-NL" sz="3600" dirty="0"/>
              <a:t> test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95EA62-61F1-4D74-8C34-FAE049B9B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415442"/>
            <a:ext cx="10364452" cy="4634629"/>
          </a:xfrm>
        </p:spPr>
        <p:txBody>
          <a:bodyPr/>
          <a:lstStyle/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Door een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mantoux-test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(tuberculine huidtest) kan een infectie met de tbc-bacterie worden opgespoord. </a:t>
            </a:r>
          </a:p>
          <a:p>
            <a:pPr marL="228600" lvl="0" indent="-228600" algn="l">
              <a:lnSpc>
                <a:spcPct val="90000"/>
              </a:lnSpc>
              <a:buClrTx/>
              <a:buFontTx/>
              <a:buChar char="-"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Klein prikje met testvloeistof in de linkerarm.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- Wanneer het lichaam als gevolg van een infectie afweerstoffen tegen de tbc-bacterie heeft aangemaakt, ontstaat er een kleine huidreactie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-Na 3 à 4 dagen moet de reactie worden </a:t>
            </a:r>
            <a:r>
              <a:rPr lang="nl-NL" sz="2800" cap="none" dirty="0" err="1">
                <a:solidFill>
                  <a:prstClr val="black"/>
                </a:solidFill>
                <a:latin typeface="Calibri" panose="020F0502020204030204"/>
              </a:rPr>
              <a:t>afgelezen.Het</a:t>
            </a: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 is belangrijk    dat dit gedaan wordt door een ervaren persoon</a:t>
            </a:r>
          </a:p>
          <a:p>
            <a:pPr lvl="0" algn="l">
              <a:lnSpc>
                <a:spcPct val="90000"/>
              </a:lnSpc>
              <a:buClrTx/>
            </a:pPr>
            <a:r>
              <a:rPr lang="nl-NL" sz="2800" cap="none" dirty="0">
                <a:solidFill>
                  <a:prstClr val="black"/>
                </a:solidFill>
                <a:latin typeface="Calibri" panose="020F0502020204030204"/>
              </a:rPr>
              <a:t>- Reactie bestaat uit een bobbeltje op de huid</a:t>
            </a:r>
          </a:p>
        </p:txBody>
      </p:sp>
    </p:spTree>
    <p:extLst>
      <p:ext uri="{BB962C8B-B14F-4D97-AF65-F5344CB8AC3E}">
        <p14:creationId xmlns:p14="http://schemas.microsoft.com/office/powerpoint/2010/main" val="62018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huidreactie mantoux test">
            <a:extLst>
              <a:ext uri="{FF2B5EF4-FFF2-40B4-BE49-F238E27FC236}">
                <a16:creationId xmlns:a16="http://schemas.microsoft.com/office/drawing/2014/main" id="{A484D67A-3F9D-4297-88E1-C87D71CA9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513" y="1030224"/>
            <a:ext cx="5749446" cy="434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207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>
            <a:hlinkClick r:id="" action="ppaction://media"/>
            <a:extLst>
              <a:ext uri="{FF2B5EF4-FFF2-40B4-BE49-F238E27FC236}">
                <a16:creationId xmlns:a16="http://schemas.microsoft.com/office/drawing/2014/main" id="{2A3E3721-B952-41E7-BBE4-45033C8633F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29216" y="901874"/>
            <a:ext cx="7227518" cy="458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10790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32</TotalTime>
  <Words>228</Words>
  <Application>Microsoft Office PowerPoint</Application>
  <PresentationFormat>Breedbeeld</PresentationFormat>
  <Paragraphs>22</Paragraphs>
  <Slides>7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Druppel</vt:lpstr>
      <vt:lpstr>GGD</vt:lpstr>
      <vt:lpstr>PowerPoint-presentatie</vt:lpstr>
      <vt:lpstr>Waar houdt de GGD zich mee bezig</vt:lpstr>
      <vt:lpstr>Contactonderzoek</vt:lpstr>
      <vt:lpstr>Mantoux test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GGD</dc:title>
  <dc:creator>Eke Postma - Eisma</dc:creator>
  <cp:lastModifiedBy>Eke Postma - Eisma</cp:lastModifiedBy>
  <cp:revision>4</cp:revision>
  <dcterms:created xsi:type="dcterms:W3CDTF">2019-03-21T10:38:03Z</dcterms:created>
  <dcterms:modified xsi:type="dcterms:W3CDTF">2019-03-22T08:11:23Z</dcterms:modified>
</cp:coreProperties>
</file>