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1D5CE-100C-4442-A64C-FB66134CED5D}" type="datetime1">
              <a:rPr lang="nl-NL" smtClean="0"/>
              <a:t>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91211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667D3-BA5A-480B-AFF7-2F1FDBB0EEDA}" type="datetime1">
              <a:rPr lang="nl-NL" smtClean="0"/>
              <a:t>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538074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4C31F-D978-49AA-AD04-2AA038090AF2}" type="datetime1">
              <a:rPr lang="nl-NL" smtClean="0"/>
              <a:t>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341292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AEBBAF-1AE8-48E7-B6CC-C6124744177B}" type="datetime1">
              <a:rPr lang="nl-NL" smtClean="0"/>
              <a:t>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912734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3AF49-F92C-44F5-A8E2-2F6DEF5E6266}" type="datetime1">
              <a:rPr lang="nl-NL" smtClean="0"/>
              <a:t>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859299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64D98-9292-419E-AC28-A106F36FF3C3}" type="datetime1">
              <a:rPr lang="nl-NL" smtClean="0"/>
              <a:t>4-10-2016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94377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57FE5A-1170-4797-8055-C6DED6908508}" type="datetime1">
              <a:rPr lang="nl-NL" smtClean="0"/>
              <a:t>4-10-2016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769607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E1FE3-A2A8-4EA5-B517-24E49D6F7085}" type="datetime1">
              <a:rPr lang="nl-NL" smtClean="0"/>
              <a:t>4-10-2016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239810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0C89D-4F61-4BD9-90D2-5609845A3CD4}" type="datetime1">
              <a:rPr lang="nl-NL" smtClean="0"/>
              <a:t>4-10-2016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457303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BC1540-FC94-4CAF-B5D8-7BEB7B444B37}" type="datetime1">
              <a:rPr lang="nl-NL" smtClean="0"/>
              <a:t>4-10-2016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854587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BBE44-ED83-4F52-B490-E9C23518487B}" type="datetime1">
              <a:rPr lang="nl-NL" smtClean="0"/>
              <a:t>4-10-2016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751345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CF9A51-A7D6-42BF-8089-285FB6C5518F}" type="datetime1">
              <a:rPr lang="nl-NL" smtClean="0"/>
              <a:t>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704504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838200" y="817563"/>
            <a:ext cx="9144000" cy="2387600"/>
          </a:xfrm>
        </p:spPr>
        <p:txBody>
          <a:bodyPr>
            <a:normAutofit fontScale="90000"/>
          </a:bodyPr>
          <a:lstStyle/>
          <a:p>
            <a:pPr algn="l"/>
            <a:r>
              <a:rPr lang="nl-NL" sz="7200" b="1" dirty="0"/>
              <a:t>Kerntaak 3: Praktijkvoering</a:t>
            </a:r>
            <a:br>
              <a:rPr lang="nl-NL" sz="7200" b="1" dirty="0"/>
            </a:br>
            <a:r>
              <a:rPr lang="nl-NL" sz="7200" b="1" dirty="0"/>
              <a:t>Kerntaak 1: Triëren</a:t>
            </a:r>
            <a:r>
              <a:rPr lang="nl-NL" sz="7200" dirty="0"/>
              <a:t> 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968715" y="3631469"/>
            <a:ext cx="8225307" cy="1136561"/>
          </a:xfrm>
        </p:spPr>
        <p:txBody>
          <a:bodyPr/>
          <a:lstStyle/>
          <a:p>
            <a:pPr algn="l"/>
            <a:r>
              <a:rPr lang="nl-NL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Competenties </a:t>
            </a:r>
            <a:r>
              <a:rPr lang="nl-NL" dirty="0" err="1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o.a</a:t>
            </a:r>
            <a:r>
              <a:rPr lang="nl-NL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: instructies en procedures opvolgen en samenwerken en overleggen</a:t>
            </a: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Organisatie &amp; Administratie    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CBA009E1-54C8-4E42-93A4-82F6E9795970}" type="slidenum">
              <a:rPr kumimoji="0" lang="nl-NL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rPr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nl-NL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22936617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Test je zelf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2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Organisatie &amp; Administratie    </a:t>
            </a:r>
          </a:p>
        </p:txBody>
      </p:sp>
    </p:spTree>
    <p:extLst>
      <p:ext uri="{BB962C8B-B14F-4D97-AF65-F5344CB8AC3E}">
        <p14:creationId xmlns:p14="http://schemas.microsoft.com/office/powerpoint/2010/main" val="28043922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4887" y="636104"/>
            <a:ext cx="10518913" cy="5540859"/>
          </a:xfrm>
        </p:spPr>
        <p:txBody>
          <a:bodyPr/>
          <a:lstStyle/>
          <a:p>
            <a:pPr marL="0" indent="0">
              <a:buNone/>
            </a:pPr>
            <a:r>
              <a:rPr lang="nl-NL" dirty="0"/>
              <a:t>1. Noem drie soorten spreekuur vormen</a:t>
            </a:r>
          </a:p>
          <a:p>
            <a:pPr marL="0" indent="0">
              <a:buNone/>
            </a:pPr>
            <a:r>
              <a:rPr lang="nl-NL" dirty="0"/>
              <a:t>2. Wat is een voordeel van een inloopspreekuur?</a:t>
            </a:r>
          </a:p>
          <a:p>
            <a:pPr marL="0" indent="0">
              <a:buNone/>
            </a:pPr>
            <a:r>
              <a:rPr lang="nl-NL" dirty="0"/>
              <a:t>3. Wat is een nadeel van een telefonisch spreekuur?</a:t>
            </a:r>
          </a:p>
          <a:p>
            <a:pPr marL="0" indent="0">
              <a:buNone/>
            </a:pPr>
            <a:r>
              <a:rPr lang="nl-NL" dirty="0"/>
              <a:t>4. Waar staat de afkorting HAP voor? </a:t>
            </a:r>
          </a:p>
          <a:p>
            <a:pPr marL="0" indent="0">
              <a:buNone/>
            </a:pPr>
            <a:r>
              <a:rPr lang="nl-NL" dirty="0"/>
              <a:t>5. Waar staat HIDHA voor?</a:t>
            </a:r>
          </a:p>
          <a:p>
            <a:pPr marL="0" indent="0">
              <a:buNone/>
            </a:pPr>
            <a:r>
              <a:rPr lang="nl-NL" dirty="0"/>
              <a:t>6. Is een AIOS een huisarts? 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3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Organisatie &amp; Administratie    </a:t>
            </a:r>
          </a:p>
        </p:txBody>
      </p:sp>
    </p:spTree>
    <p:extLst>
      <p:ext uri="{BB962C8B-B14F-4D97-AF65-F5344CB8AC3E}">
        <p14:creationId xmlns:p14="http://schemas.microsoft.com/office/powerpoint/2010/main" val="23025628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Antwoorden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nl-NL" dirty="0"/>
              <a:t>Inloopspreekuur, afspraakspreekuur, telefonisch spreekuur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/>
              <a:t>Het voordeel van een inloopspreekuur is dat de patiënt geen afspraak hoeft te maken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/>
              <a:t>Het nadeel van een telefonisch spreekuur is het dat het gesprek lang kan duren en de praktijk daardoor minder goed bereikbaar is 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err="1"/>
              <a:t>HuisArtsenPost</a:t>
            </a:r>
            <a:endParaRPr lang="nl-NL" dirty="0"/>
          </a:p>
          <a:p>
            <a:pPr marL="514350" indent="-514350">
              <a:buFont typeface="+mj-lt"/>
              <a:buAutoNum type="arabicPeriod"/>
            </a:pPr>
            <a:r>
              <a:rPr lang="nl-NL" b="1" dirty="0"/>
              <a:t>H</a:t>
            </a:r>
            <a:r>
              <a:rPr lang="nl-NL" dirty="0"/>
              <a:t>uisarts </a:t>
            </a:r>
            <a:r>
              <a:rPr lang="nl-NL" b="1" dirty="0"/>
              <a:t>i</a:t>
            </a:r>
            <a:r>
              <a:rPr lang="nl-NL" dirty="0"/>
              <a:t>n </a:t>
            </a:r>
            <a:r>
              <a:rPr lang="nl-NL" b="1" dirty="0"/>
              <a:t>d</a:t>
            </a:r>
            <a:r>
              <a:rPr lang="nl-NL" dirty="0"/>
              <a:t>ienst van een </a:t>
            </a:r>
            <a:r>
              <a:rPr lang="nl-NL" b="1" dirty="0"/>
              <a:t>h</a:t>
            </a:r>
            <a:r>
              <a:rPr lang="nl-NL" dirty="0"/>
              <a:t>uis</a:t>
            </a:r>
            <a:r>
              <a:rPr lang="nl-NL" b="1" dirty="0"/>
              <a:t>a</a:t>
            </a:r>
            <a:r>
              <a:rPr lang="nl-NL" dirty="0"/>
              <a:t>rts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/>
              <a:t>Nee</a:t>
            </a:r>
          </a:p>
          <a:p>
            <a:pPr marL="514350" indent="-514350">
              <a:buFont typeface="+mj-lt"/>
              <a:buAutoNum type="arabicPeriod"/>
            </a:pPr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4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Organisatie &amp; Administratie    </a:t>
            </a:r>
          </a:p>
        </p:txBody>
      </p:sp>
    </p:spTree>
    <p:extLst>
      <p:ext uri="{BB962C8B-B14F-4D97-AF65-F5344CB8AC3E}">
        <p14:creationId xmlns:p14="http://schemas.microsoft.com/office/powerpoint/2010/main" val="23679340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gaan we doen?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Huiswerk bespreken (taak 2)</a:t>
            </a:r>
          </a:p>
          <a:p>
            <a:r>
              <a:rPr lang="nl-NL" dirty="0"/>
              <a:t>Korte uitleg van kanaliseren zorgvraag</a:t>
            </a:r>
          </a:p>
          <a:p>
            <a:r>
              <a:rPr lang="nl-NL" dirty="0"/>
              <a:t>Maken Taak 3 gedeeltelijk en gezamenlijk in de les 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5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Organisatie &amp; Administratie    </a:t>
            </a:r>
          </a:p>
        </p:txBody>
      </p:sp>
    </p:spTree>
    <p:extLst>
      <p:ext uri="{BB962C8B-B14F-4D97-AF65-F5344CB8AC3E}">
        <p14:creationId xmlns:p14="http://schemas.microsoft.com/office/powerpoint/2010/main" val="3257547373"/>
      </p:ext>
    </p:extLst>
  </p:cSld>
  <p:clrMapOvr>
    <a:masterClrMapping/>
  </p:clrMapOvr>
</p:sld>
</file>

<file path=ppt/theme/theme1.xml><?xml version="1.0" encoding="utf-8"?>
<a:theme xmlns:a="http://schemas.openxmlformats.org/drawingml/2006/main" name="1_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171</Words>
  <Application>Microsoft Office PowerPoint</Application>
  <PresentationFormat>Breedbeeld</PresentationFormat>
  <Paragraphs>30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Verdana</vt:lpstr>
      <vt:lpstr>1_Kantoorthema</vt:lpstr>
      <vt:lpstr>Kerntaak 3: Praktijkvoering Kerntaak 1: Triëren </vt:lpstr>
      <vt:lpstr>Test je zelf</vt:lpstr>
      <vt:lpstr>PowerPoint-presentatie</vt:lpstr>
      <vt:lpstr>Antwoorden</vt:lpstr>
      <vt:lpstr>Wat gaan we doen?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Kerntaak 3: Praktijkvoering Kerntaak 1: Triëren</dc:title>
  <dc:creator>Annelies de Groot</dc:creator>
  <cp:lastModifiedBy>Annelies de Groot</cp:lastModifiedBy>
  <cp:revision>5</cp:revision>
  <dcterms:created xsi:type="dcterms:W3CDTF">2016-10-04T13:45:11Z</dcterms:created>
  <dcterms:modified xsi:type="dcterms:W3CDTF">2016-10-04T14:13:32Z</dcterms:modified>
</cp:coreProperties>
</file>

<file path=docProps/thumbnail.jpeg>
</file>