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3F maken van een verslag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Lettertype:</a:t>
            </a:r>
          </a:p>
          <a:p>
            <a:pPr marL="0" indent="0">
              <a:buNone/>
            </a:pPr>
            <a:r>
              <a:rPr lang="nl-NL" dirty="0" err="1" smtClean="0"/>
              <a:t>Arial</a:t>
            </a:r>
            <a:r>
              <a:rPr lang="nl-NL" dirty="0" smtClean="0"/>
              <a:t> of </a:t>
            </a:r>
            <a:r>
              <a:rPr lang="nl-NL" dirty="0" err="1" smtClean="0"/>
              <a:t>Calibri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Lettergrootte:</a:t>
            </a:r>
          </a:p>
          <a:p>
            <a:pPr marL="0" indent="0">
              <a:buNone/>
            </a:pPr>
            <a:r>
              <a:rPr lang="nl-NL" dirty="0" smtClean="0"/>
              <a:t>11 </a:t>
            </a:r>
          </a:p>
          <a:p>
            <a:pPr marL="0" indent="0">
              <a:buNone/>
            </a:pPr>
            <a:r>
              <a:rPr lang="nl-NL" dirty="0" smtClean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functionele afbeeldingen.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Let op de uiterste inleverdatum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Gebruik de spellingscontrole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Laat je verslag door iemand nalezen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En als laatste…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Voor vragen kun je altijd bij het studiecentrum terecht!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thema / onderwerp van het verslag</a:t>
            </a:r>
          </a:p>
          <a:p>
            <a:r>
              <a:rPr lang="nl-NL" dirty="0"/>
              <a:t>aantrekkelijke </a:t>
            </a:r>
            <a:r>
              <a:rPr lang="nl-NL" dirty="0" smtClean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 smtClean="0"/>
              <a:t>datum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Titelblad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</a:t>
            </a:r>
            <a:r>
              <a:rPr lang="nl-NL" dirty="0" smtClean="0"/>
              <a:t>itel (eventueel ondertitel)</a:t>
            </a:r>
          </a:p>
          <a:p>
            <a:r>
              <a:rPr lang="nl-NL" dirty="0" smtClean="0"/>
              <a:t>naam</a:t>
            </a:r>
          </a:p>
          <a:p>
            <a:r>
              <a:rPr lang="nl-NL" dirty="0" err="1"/>
              <a:t>l</a:t>
            </a:r>
            <a:r>
              <a:rPr lang="nl-NL" dirty="0" err="1" smtClean="0"/>
              <a:t>eerlingnummer</a:t>
            </a:r>
            <a:endParaRPr lang="nl-NL" dirty="0" smtClean="0"/>
          </a:p>
          <a:p>
            <a:r>
              <a:rPr lang="nl-NL" dirty="0"/>
              <a:t>k</a:t>
            </a:r>
            <a:r>
              <a:rPr lang="nl-NL" dirty="0" smtClean="0"/>
              <a:t>las</a:t>
            </a:r>
          </a:p>
          <a:p>
            <a:r>
              <a:rPr lang="nl-NL" dirty="0"/>
              <a:t>n</a:t>
            </a:r>
            <a:r>
              <a:rPr lang="nl-NL" dirty="0" smtClean="0"/>
              <a:t>aam docent</a:t>
            </a:r>
          </a:p>
          <a:p>
            <a:r>
              <a:rPr lang="nl-NL" dirty="0"/>
              <a:t>v</a:t>
            </a:r>
            <a:r>
              <a:rPr lang="nl-NL" dirty="0" smtClean="0"/>
              <a:t>ak </a:t>
            </a:r>
            <a:br>
              <a:rPr lang="nl-NL" dirty="0" smtClean="0"/>
            </a:br>
            <a:r>
              <a:rPr lang="nl-NL" dirty="0" smtClean="0"/>
              <a:t>(bij stage vermeld je ook de gegevens van het </a:t>
            </a:r>
            <a:r>
              <a:rPr lang="nl-NL" dirty="0" err="1" smtClean="0"/>
              <a:t>bpv</a:t>
            </a:r>
            <a:r>
              <a:rPr lang="nl-NL" dirty="0" smtClean="0"/>
              <a:t>-bedrijf en </a:t>
            </a:r>
            <a:r>
              <a:rPr lang="nl-NL" dirty="0" err="1" smtClean="0"/>
              <a:t>bpv</a:t>
            </a:r>
            <a:r>
              <a:rPr lang="nl-NL" dirty="0" smtClean="0"/>
              <a:t>-periode. </a:t>
            </a:r>
          </a:p>
          <a:p>
            <a:r>
              <a:rPr lang="nl-NL" dirty="0"/>
              <a:t>d</a:t>
            </a:r>
            <a:r>
              <a:rPr lang="nl-NL" dirty="0" smtClean="0"/>
              <a:t>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Het voorwoord schrijf je </a:t>
            </a:r>
            <a:r>
              <a:rPr lang="nl-NL" u="sng" dirty="0" smtClean="0"/>
              <a:t>nadat</a:t>
            </a:r>
            <a:r>
              <a:rPr lang="nl-NL" dirty="0" smtClean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</a:t>
            </a:r>
            <a:r>
              <a:rPr lang="nl-NL" dirty="0" smtClean="0"/>
              <a:t>oel van het verslag </a:t>
            </a:r>
            <a:br>
              <a:rPr lang="nl-NL" dirty="0" smtClean="0"/>
            </a:br>
            <a:r>
              <a:rPr lang="nl-NL" sz="2000" dirty="0" smtClean="0"/>
              <a:t>waarom schrijf je het verslag?</a:t>
            </a:r>
          </a:p>
          <a:p>
            <a:r>
              <a:rPr lang="nl-NL" dirty="0"/>
              <a:t>h</a:t>
            </a:r>
            <a:r>
              <a:rPr lang="nl-NL" dirty="0" smtClean="0"/>
              <a:t>oe heb je het aangepakt?</a:t>
            </a:r>
          </a:p>
          <a:p>
            <a:r>
              <a:rPr lang="nl-NL" dirty="0"/>
              <a:t>i</a:t>
            </a:r>
            <a:r>
              <a:rPr lang="nl-NL" dirty="0" smtClean="0"/>
              <a:t>ndien van toepassing kun je mensen bedanken die je hebben geholpen. 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 smtClean="0">
                <a:solidFill>
                  <a:srgbClr val="FF0000"/>
                </a:solidFill>
              </a:rPr>
              <a:t>Let op: ga niet in op de inhoud, dit doe je bij de inleiding!</a:t>
            </a:r>
            <a:endParaRPr lang="nl-NL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gebruik van een automatische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Kies de indeling die jij wilt</a:t>
            </a:r>
            <a:r>
              <a:rPr lang="nl-NL" dirty="0"/>
              <a:t> </a:t>
            </a:r>
            <a:r>
              <a:rPr lang="nl-NL" dirty="0" smtClean="0"/>
              <a:t>maar let er op dat er paginanummers bij vermeld staan.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Denk er aan ook eventuele bijlagen te nummeren.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Hoofdstukken en paragrafen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Let op het nummeren!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O.a. (Voorbeeld):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dirty="0" smtClean="0"/>
              <a:t>Hoofdstuk 1 </a:t>
            </a:r>
            <a:r>
              <a:rPr lang="nl-NL" sz="2000" dirty="0" smtClean="0"/>
              <a:t>De Machine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1.1 </a:t>
            </a:r>
            <a:r>
              <a:rPr lang="nl-NL" sz="2000" dirty="0" smtClean="0"/>
              <a:t>Werking machine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1.2 </a:t>
            </a:r>
            <a:r>
              <a:rPr lang="nl-NL" sz="2000" dirty="0" smtClean="0"/>
              <a:t>Bediening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1.3 </a:t>
            </a:r>
            <a:r>
              <a:rPr lang="nl-NL" sz="2000" dirty="0" smtClean="0"/>
              <a:t>Samenwerkende onderdelen</a:t>
            </a:r>
            <a:endParaRPr lang="nl-NL" sz="2000" dirty="0" smtClean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2 </a:t>
            </a:r>
            <a:r>
              <a:rPr lang="nl-NL" sz="2000" dirty="0"/>
              <a:t>Bewegende, aangedreven </a:t>
            </a:r>
            <a:r>
              <a:rPr lang="nl-NL" sz="2000" dirty="0" smtClean="0"/>
              <a:t>onderdelen</a:t>
            </a:r>
          </a:p>
          <a:p>
            <a:pPr marL="0" indent="0">
              <a:buNone/>
            </a:pPr>
            <a:r>
              <a:rPr lang="nl-NL" sz="2000" dirty="0" smtClean="0"/>
              <a:t>2.1 </a:t>
            </a:r>
            <a:r>
              <a:rPr lang="nl-NL" sz="2000" dirty="0" smtClean="0"/>
              <a:t>Bewegende delen </a:t>
            </a:r>
          </a:p>
          <a:p>
            <a:pPr marL="0" indent="0">
              <a:buNone/>
            </a:pPr>
            <a:r>
              <a:rPr lang="nl-NL" sz="2000" dirty="0" smtClean="0"/>
              <a:t>2.2 M</a:t>
            </a:r>
            <a:r>
              <a:rPr lang="nl-NL" sz="2000" dirty="0" smtClean="0"/>
              <a:t>echanismes</a:t>
            </a:r>
          </a:p>
          <a:p>
            <a:pPr marL="0" indent="0">
              <a:buNone/>
            </a:pPr>
            <a:r>
              <a:rPr lang="nl-NL" sz="2000" dirty="0" smtClean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</a:t>
            </a:r>
            <a:r>
              <a:rPr lang="nl-NL" sz="2000" dirty="0" smtClean="0"/>
              <a:t>3 Hydrauliek systeem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3</a:t>
            </a:r>
            <a:r>
              <a:rPr lang="nl-NL" sz="2000" dirty="0" smtClean="0"/>
              <a:t>.1 Hydrauliek onderdelen</a:t>
            </a: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3.2 Hydrauliek schema</a:t>
            </a:r>
          </a:p>
          <a:p>
            <a:pPr marL="0" indent="0">
              <a:buNone/>
            </a:pPr>
            <a:r>
              <a:rPr lang="nl-NL" sz="2000" dirty="0" smtClean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 smtClean="0"/>
              <a:t>3.4 Uitleg/toelichting hydrauliek onderdelen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Denk aan het volgende:</a:t>
            </a:r>
            <a:endParaRPr lang="nl-NL" dirty="0"/>
          </a:p>
          <a:p>
            <a:r>
              <a:rPr lang="nl-NL" dirty="0"/>
              <a:t>i</a:t>
            </a:r>
            <a:r>
              <a:rPr lang="nl-NL" dirty="0" smtClean="0"/>
              <a:t>nhoud van het verslag / opdrachten</a:t>
            </a:r>
          </a:p>
          <a:p>
            <a:r>
              <a:rPr lang="nl-NL" dirty="0"/>
              <a:t>d</a:t>
            </a:r>
            <a:r>
              <a:rPr lang="nl-NL" dirty="0" smtClean="0"/>
              <a:t>e onderwerpen die aan de orde komen</a:t>
            </a:r>
          </a:p>
          <a:p>
            <a:r>
              <a:rPr lang="nl-NL" dirty="0"/>
              <a:t>o</a:t>
            </a:r>
            <a:r>
              <a:rPr lang="nl-NL" dirty="0" smtClean="0"/>
              <a:t>pbouw van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Samenvatting / 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Eventueel beantwoord je hier de onderzoeksvraag uit de inleiding.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Bronvermelding of 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Meestal worden bronnen in alfabetische volgorde opgesomd. Maar het mag ook in de volgorde waarin je ze genoemd hebt.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348</Words>
  <Application>Microsoft Office PowerPoint</Application>
  <PresentationFormat>Diavoorstelling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John Straver</cp:lastModifiedBy>
  <cp:revision>25</cp:revision>
  <dcterms:created xsi:type="dcterms:W3CDTF">2013-11-15T15:05:42Z</dcterms:created>
  <dcterms:modified xsi:type="dcterms:W3CDTF">2016-12-22T08:17:13Z</dcterms:modified>
</cp:coreProperties>
</file>