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7" r:id="rId3"/>
    <p:sldId id="279" r:id="rId4"/>
    <p:sldId id="278" r:id="rId5"/>
    <p:sldId id="281" r:id="rId6"/>
    <p:sldId id="280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</a:t>
            </a:r>
          </a:p>
          <a:p>
            <a:pPr>
              <a:buFontTx/>
              <a:buChar char="-"/>
            </a:pPr>
            <a:r>
              <a:rPr lang="nl-NL" dirty="0" smtClean="0"/>
              <a:t>Deeltaak 3 afgemaakt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  <a:endParaRPr lang="nl-NL" dirty="0"/>
          </a:p>
          <a:p>
            <a:pPr>
              <a:buFontTx/>
              <a:buChar char="-"/>
            </a:pPr>
            <a:r>
              <a:rPr lang="nl-NL" dirty="0" err="1"/>
              <a:t>Peerranking</a:t>
            </a:r>
            <a:r>
              <a:rPr lang="nl-NL" dirty="0"/>
              <a:t> </a:t>
            </a:r>
            <a:r>
              <a:rPr lang="nl-NL" dirty="0" err="1"/>
              <a:t>dt</a:t>
            </a:r>
            <a:r>
              <a:rPr lang="nl-NL" dirty="0"/>
              <a:t> 3</a:t>
            </a:r>
          </a:p>
          <a:p>
            <a:pPr>
              <a:buFontTx/>
              <a:buChar char="-"/>
            </a:pPr>
            <a:r>
              <a:rPr lang="nl-NL" dirty="0" smtClean="0"/>
              <a:t>BMC</a:t>
            </a:r>
          </a:p>
          <a:p>
            <a:pPr>
              <a:buFontTx/>
              <a:buChar char="-"/>
            </a:pPr>
            <a:r>
              <a:rPr lang="nl-NL" dirty="0" smtClean="0"/>
              <a:t>Deeltaak 4</a:t>
            </a:r>
          </a:p>
          <a:p>
            <a:pPr>
              <a:buFontTx/>
              <a:buChar char="-"/>
            </a:pPr>
            <a:r>
              <a:rPr lang="nl-NL" dirty="0" smtClean="0"/>
              <a:t>Evt. bespreken.</a:t>
            </a: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52736"/>
            <a:ext cx="7662581" cy="441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33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Business Model Canvas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Heel goed overzicht voor de belangrijkste kenmerken van je bedrijf.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Bekijk ‘m eens en lees de uitleg even door.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Deze gaan jullie volgende week dinsdag presenteren.</a:t>
            </a:r>
          </a:p>
          <a:p>
            <a:pPr marL="0" indent="0">
              <a:buNone/>
            </a:pPr>
            <a:r>
              <a:rPr lang="nl-NL" dirty="0" smtClean="0"/>
              <a:t>- Elkaars feedback om de plannen beter te maken.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5886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hebt nu overzicht – hopelijk.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4: dieper in op de financiën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Stap 1: schets de deeltaak.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6770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 4: Zo gaan we het betalen!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124744"/>
            <a:ext cx="8412779" cy="187220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051720" y="3501008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Gebruik het Excelmodel</a:t>
            </a:r>
          </a:p>
          <a:p>
            <a:r>
              <a:rPr lang="nl-NL" dirty="0" smtClean="0"/>
              <a:t>Goed overleg is noodzakelijk</a:t>
            </a:r>
          </a:p>
          <a:p>
            <a:r>
              <a:rPr lang="nl-NL" dirty="0" smtClean="0"/>
              <a:t>Met nieuwe informatie/keuzes verandert alles!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215837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2768</TotalTime>
  <Words>105</Words>
  <Application>Microsoft Office PowerPoint</Application>
  <PresentationFormat>Diavoorstelling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Planning</vt:lpstr>
      <vt:lpstr>PowerPoint-presentatie</vt:lpstr>
      <vt:lpstr>Business Model Canvas</vt:lpstr>
      <vt:lpstr>PowerPoint-presentatie</vt:lpstr>
      <vt:lpstr>Taak 4: Zo gaan we het betalen!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86</cp:revision>
  <dcterms:created xsi:type="dcterms:W3CDTF">2013-11-15T15:05:42Z</dcterms:created>
  <dcterms:modified xsi:type="dcterms:W3CDTF">2017-02-14T07:55:16Z</dcterms:modified>
</cp:coreProperties>
</file>