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376" r:id="rId4"/>
    <p:sldId id="377" r:id="rId5"/>
    <p:sldId id="378" r:id="rId6"/>
    <p:sldId id="379" r:id="rId7"/>
    <p:sldId id="380" r:id="rId8"/>
    <p:sldId id="382" r:id="rId9"/>
    <p:sldId id="381" r:id="rId10"/>
    <p:sldId id="383" r:id="rId11"/>
    <p:sldId id="384" r:id="rId12"/>
    <p:sldId id="386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10-1-2017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7HKIfxZK8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Brancheonderzoek</a:t>
            </a:r>
          </a:p>
          <a:p>
            <a:pPr>
              <a:buFontTx/>
              <a:buChar char="-"/>
            </a:pPr>
            <a:r>
              <a:rPr lang="nl-NL" dirty="0" smtClean="0"/>
              <a:t>In welke branche zit het bedrijf?</a:t>
            </a:r>
          </a:p>
          <a:p>
            <a:pPr>
              <a:buFontTx/>
              <a:buChar char="-"/>
            </a:pPr>
            <a:r>
              <a:rPr lang="nl-NL" dirty="0" smtClean="0"/>
              <a:t>Welke informatie vind je?</a:t>
            </a:r>
          </a:p>
          <a:p>
            <a:pPr>
              <a:buFontTx/>
              <a:buChar char="-"/>
            </a:pPr>
            <a:r>
              <a:rPr lang="nl-NL" dirty="0" smtClean="0"/>
              <a:t>Wat doe ik met de informatie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Omgevingsonderzoek</a:t>
            </a:r>
          </a:p>
          <a:p>
            <a:pPr>
              <a:buFontTx/>
              <a:buChar char="-"/>
            </a:pPr>
            <a:r>
              <a:rPr lang="nl-NL" dirty="0" smtClean="0"/>
              <a:t>Wet- en regelgeving</a:t>
            </a:r>
          </a:p>
          <a:p>
            <a:pPr>
              <a:buFontTx/>
              <a:buChar char="-"/>
            </a:pPr>
            <a:r>
              <a:rPr lang="nl-NL" dirty="0" smtClean="0"/>
              <a:t>Vestigingseisen</a:t>
            </a:r>
          </a:p>
          <a:p>
            <a:pPr>
              <a:buFontTx/>
              <a:buChar char="-"/>
            </a:pPr>
            <a:r>
              <a:rPr lang="nl-NL" dirty="0" smtClean="0"/>
              <a:t>Ontwikkelingen</a:t>
            </a:r>
          </a:p>
        </p:txBody>
      </p:sp>
    </p:spTree>
    <p:extLst>
      <p:ext uri="{BB962C8B-B14F-4D97-AF65-F5344CB8AC3E}">
        <p14:creationId xmlns:p14="http://schemas.microsoft.com/office/powerpoint/2010/main" val="3015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Deeltaak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Leveranciers/keten</a:t>
            </a:r>
          </a:p>
          <a:p>
            <a:pPr lvl="1"/>
            <a:r>
              <a:rPr lang="nl-NL" dirty="0" smtClean="0"/>
              <a:t>Wie kies je en waarom? Of waarom niet.</a:t>
            </a:r>
          </a:p>
          <a:p>
            <a:pPr lvl="1"/>
            <a:r>
              <a:rPr lang="nl-NL" dirty="0" smtClean="0"/>
              <a:t>Welke producten koop je in, en waar?</a:t>
            </a:r>
          </a:p>
          <a:p>
            <a:r>
              <a:rPr lang="nl-NL" dirty="0" smtClean="0"/>
              <a:t>Klanten</a:t>
            </a:r>
          </a:p>
          <a:p>
            <a:pPr lvl="1"/>
            <a:r>
              <a:rPr lang="nl-NL" dirty="0" smtClean="0"/>
              <a:t>Hoofd- en subdoelgroepen</a:t>
            </a:r>
          </a:p>
          <a:p>
            <a:pPr lvl="1"/>
            <a:r>
              <a:rPr lang="nl-NL" dirty="0" smtClean="0"/>
              <a:t>Je wilt er zoveel mogelijk over weten: wat? En hoe?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Waar zitten ze?</a:t>
            </a:r>
          </a:p>
          <a:p>
            <a:pPr lvl="1"/>
            <a:r>
              <a:rPr lang="nl-NL" dirty="0" smtClean="0"/>
              <a:t>Direct of indirecte concurrenten?</a:t>
            </a:r>
          </a:p>
          <a:p>
            <a:pPr lvl="1"/>
            <a:r>
              <a:rPr lang="nl-NL" dirty="0" smtClean="0"/>
              <a:t>Waarom is jullie bedrijf beter?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196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Inleveren deeltaak 2: vrijdag 20 </a:t>
            </a:r>
            <a:r>
              <a:rPr lang="nl-NL" dirty="0" smtClean="0"/>
              <a:t>januari</a:t>
            </a:r>
            <a:r>
              <a:rPr lang="nl-NL" dirty="0" smtClean="0"/>
              <a:t>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Beoordelingsformulier en checklist deel ik nu uit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Maak een klein onderzoekje</a:t>
            </a:r>
          </a:p>
          <a:p>
            <a:pPr lvl="1"/>
            <a:r>
              <a:rPr lang="nl-NL" dirty="0"/>
              <a:t>10-15 vragen</a:t>
            </a:r>
          </a:p>
          <a:p>
            <a:pPr lvl="1"/>
            <a:r>
              <a:rPr lang="nl-NL" dirty="0"/>
              <a:t>Wat ga je vragen?</a:t>
            </a:r>
          </a:p>
          <a:p>
            <a:pPr lvl="1"/>
            <a:r>
              <a:rPr lang="nl-NL" dirty="0"/>
              <a:t>Open/meerkeuze</a:t>
            </a:r>
          </a:p>
          <a:p>
            <a:pPr lvl="1"/>
            <a:r>
              <a:rPr lang="nl-NL" dirty="0"/>
              <a:t>Digitaal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54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Bespreking toets + herkansing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Nieuwe inhoud – naast ons bedrijf.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104" y="404664"/>
            <a:ext cx="6938168" cy="612068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57" y="2348880"/>
            <a:ext cx="5990285" cy="216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4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104" y="404664"/>
            <a:ext cx="6938168" cy="612068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916832"/>
            <a:ext cx="6255695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Herkansing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Dinsdag 7 februari om 8:30</a:t>
            </a:r>
          </a:p>
          <a:p>
            <a:pPr marL="0" indent="0">
              <a:buNone/>
            </a:pPr>
            <a:r>
              <a:rPr lang="nl-NL" dirty="0" smtClean="0"/>
              <a:t>Meld je even per mail aan.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923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Economie 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Richten op de economie in jullie examen.</a:t>
            </a:r>
          </a:p>
          <a:p>
            <a:pPr>
              <a:buFontTx/>
              <a:buChar char="-"/>
            </a:pPr>
            <a:r>
              <a:rPr lang="nl-NL" dirty="0" smtClean="0"/>
              <a:t>Marktonderzoek</a:t>
            </a:r>
          </a:p>
          <a:p>
            <a:pPr>
              <a:buFontTx/>
              <a:buChar char="-"/>
            </a:pPr>
            <a:r>
              <a:rPr lang="nl-NL" dirty="0" smtClean="0"/>
              <a:t>Analyses</a:t>
            </a:r>
          </a:p>
          <a:p>
            <a:pPr>
              <a:buFontTx/>
              <a:buChar char="-"/>
            </a:pPr>
            <a:r>
              <a:rPr lang="nl-NL" dirty="0" smtClean="0"/>
              <a:t>Personeelsbeleid</a:t>
            </a:r>
          </a:p>
          <a:p>
            <a:pPr>
              <a:buFontTx/>
              <a:buChar char="-"/>
            </a:pPr>
            <a:r>
              <a:rPr lang="nl-NL" dirty="0" smtClean="0"/>
              <a:t>Saldoberekeningen</a:t>
            </a:r>
          </a:p>
          <a:p>
            <a:pPr>
              <a:buFontTx/>
              <a:buChar char="-"/>
            </a:pPr>
            <a:r>
              <a:rPr lang="nl-NL" dirty="0" smtClean="0"/>
              <a:t>Bedrijfsadministratie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30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Gisteren kort aangestipt.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Filmpje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56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Bureauonderzoek</a:t>
            </a:r>
          </a:p>
          <a:p>
            <a:pPr marL="514350" indent="-514350">
              <a:buAutoNum type="arabicPeriod"/>
            </a:pPr>
            <a:r>
              <a:rPr lang="nl-NL" dirty="0" smtClean="0"/>
              <a:t>Veldonderzoek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Observeren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Interviewen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Enquêteren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63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Marktonderzoek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Deeltaak 1</a:t>
            </a:r>
          </a:p>
          <a:p>
            <a:pPr lvl="1"/>
            <a:r>
              <a:rPr lang="nl-NL" dirty="0" smtClean="0"/>
              <a:t>Brancheonderzoek</a:t>
            </a:r>
          </a:p>
          <a:p>
            <a:pPr lvl="1"/>
            <a:r>
              <a:rPr lang="nl-NL" dirty="0" smtClean="0"/>
              <a:t>Omgevingsfactoren</a:t>
            </a:r>
            <a:endParaRPr lang="nl-NL" dirty="0"/>
          </a:p>
          <a:p>
            <a:r>
              <a:rPr lang="nl-NL" dirty="0" smtClean="0"/>
              <a:t>Deeltaak 2</a:t>
            </a:r>
          </a:p>
          <a:p>
            <a:pPr lvl="1"/>
            <a:r>
              <a:rPr lang="nl-NL" dirty="0" smtClean="0"/>
              <a:t>Leveranciers (keten) 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P van product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Inkoopmarkt</a:t>
            </a:r>
            <a:endParaRPr lang="nl-NL" dirty="0" smtClean="0"/>
          </a:p>
          <a:p>
            <a:r>
              <a:rPr lang="nl-NL" dirty="0" smtClean="0"/>
              <a:t>Klanten</a:t>
            </a:r>
          </a:p>
          <a:p>
            <a:pPr lvl="1"/>
            <a:r>
              <a:rPr lang="nl-NL" dirty="0" smtClean="0"/>
              <a:t>Doelgroep(analyse)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Concurrentie(analyse)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50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187</Words>
  <Application>Microsoft Office PowerPoint</Application>
  <PresentationFormat>Diavoorstelling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PowerPoint-presentatie</vt:lpstr>
      <vt:lpstr>Planning</vt:lpstr>
      <vt:lpstr>PowerPoint-presentatie</vt:lpstr>
      <vt:lpstr>PowerPoint-presentatie</vt:lpstr>
      <vt:lpstr>Herkansing</vt:lpstr>
      <vt:lpstr>Economie vervolg</vt:lpstr>
      <vt:lpstr>Marktonderzoek</vt:lpstr>
      <vt:lpstr>Marktonderzoek</vt:lpstr>
      <vt:lpstr>Marktonderzoek</vt:lpstr>
      <vt:lpstr>Deeltaak 1</vt:lpstr>
      <vt:lpstr>Deeltaak 2</vt:lpstr>
      <vt:lpstr>Ons bedrijf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69</cp:revision>
  <dcterms:created xsi:type="dcterms:W3CDTF">2013-11-15T15:05:42Z</dcterms:created>
  <dcterms:modified xsi:type="dcterms:W3CDTF">2017-01-10T08:34:55Z</dcterms:modified>
</cp:coreProperties>
</file>