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7" r:id="rId3"/>
    <p:sldId id="283" r:id="rId4"/>
    <p:sldId id="281" r:id="rId5"/>
    <p:sldId id="280" r:id="rId6"/>
    <p:sldId id="282" r:id="rId7"/>
    <p:sldId id="284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21-2-2017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21-2-2017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Business Model </a:t>
            </a:r>
            <a:r>
              <a:rPr lang="nl-NL" dirty="0" smtClean="0"/>
              <a:t>Canvas</a:t>
            </a:r>
          </a:p>
          <a:p>
            <a:pPr>
              <a:buFontTx/>
              <a:buChar char="-"/>
            </a:pPr>
            <a:r>
              <a:rPr lang="nl-NL" dirty="0" smtClean="0"/>
              <a:t>Investeringsbegroting</a:t>
            </a:r>
          </a:p>
          <a:p>
            <a:pPr>
              <a:buFontTx/>
              <a:buChar char="-"/>
            </a:pPr>
            <a:r>
              <a:rPr lang="nl-NL" dirty="0" smtClean="0"/>
              <a:t>Financieringsbegroting</a:t>
            </a:r>
          </a:p>
          <a:p>
            <a:pPr>
              <a:buFontTx/>
              <a:buChar char="-"/>
            </a:pPr>
            <a:r>
              <a:rPr lang="nl-NL" dirty="0" smtClean="0"/>
              <a:t>Excelmodel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Exploitatiebegroting – 2 jaar.</a:t>
            </a:r>
          </a:p>
          <a:p>
            <a:pPr>
              <a:buFontTx/>
              <a:buChar char="-"/>
            </a:pPr>
            <a:r>
              <a:rPr lang="nl-NL" dirty="0" smtClean="0"/>
              <a:t>Excelmodel</a:t>
            </a: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44" y="954448"/>
            <a:ext cx="8476456" cy="427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007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Je hebt nu overzicht – hopelijk.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4: dieper in op de financiën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Stap 1: schets de deeltaak.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6770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4: Zo gaan we het betalen!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124744"/>
            <a:ext cx="8412779" cy="187220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051720" y="3501008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Gebruik het Excelmodel</a:t>
            </a:r>
          </a:p>
          <a:p>
            <a:r>
              <a:rPr lang="nl-NL" dirty="0" smtClean="0"/>
              <a:t>Goed overleg is noodzakelijk</a:t>
            </a:r>
          </a:p>
          <a:p>
            <a:r>
              <a:rPr lang="nl-NL" dirty="0" smtClean="0"/>
              <a:t>Met nieuwe informatie/keuzes verandert alles!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2158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08720"/>
            <a:ext cx="6655841" cy="575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603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Cash Flow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" y="1533525"/>
            <a:ext cx="882015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68128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2778</TotalTime>
  <Words>64</Words>
  <Application>Microsoft Office PowerPoint</Application>
  <PresentationFormat>Diavoorstelling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Planning</vt:lpstr>
      <vt:lpstr>PowerPoint-presentatie</vt:lpstr>
      <vt:lpstr>PowerPoint-presentatie</vt:lpstr>
      <vt:lpstr>Taak 4: Zo gaan we het betalen!</vt:lpstr>
      <vt:lpstr>Exploitatie</vt:lpstr>
      <vt:lpstr>Cash Flow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88</cp:revision>
  <dcterms:created xsi:type="dcterms:W3CDTF">2013-11-15T15:05:42Z</dcterms:created>
  <dcterms:modified xsi:type="dcterms:W3CDTF">2017-02-21T07:12:15Z</dcterms:modified>
</cp:coreProperties>
</file>