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12/9/2016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12/9/2016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12/9/2016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12/9/2016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12/9/2016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12/9/2016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12/9/2016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12/9/2016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12/9/2016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12/9/2016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12/9/2016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8E36636D-D922-432D-A958-524484B5923D}" type="datetimeFigureOut">
              <a:rPr lang="en-US" dirty="0"/>
              <a:pPr/>
              <a:t>12/9/2016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DF28FB93-0A08-4E7D-8E63-9EFA29F1E093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2" r:id="rId10"/>
    <p:sldLayoutId id="2147483853" r:id="rId11"/>
    <p:sldLayoutId id="2147483854" r:id="rId12"/>
    <p:sldLayoutId id="2147483855" r:id="rId13"/>
    <p:sldLayoutId id="2147483858" r:id="rId14"/>
    <p:sldLayoutId id="2147483859" r:id="rId15"/>
    <p:sldLayoutId id="2147483850" r:id="rId16"/>
    <p:sldLayoutId id="214748385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youtu.be/bcvQR3Yhz8k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Hoofdstuk 12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Het aanbrengen van matrix en wiggen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7630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Bekisting</a:t>
            </a:r>
            <a:r>
              <a:rPr lang="nl-NL" dirty="0" smtClean="0"/>
              <a:t>? </a:t>
            </a:r>
            <a:r>
              <a:rPr lang="nl-NL" dirty="0" smtClean="0">
                <a:hlinkClick r:id="rId2"/>
              </a:rPr>
              <a:t>film matrix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Aanbrengen van vulmateriaal vraag om een bekisting als er  of meerdere wanden ontbreken na het prepareren</a:t>
            </a:r>
          </a:p>
          <a:p>
            <a:endParaRPr lang="nl-NL" dirty="0"/>
          </a:p>
          <a:p>
            <a:r>
              <a:rPr lang="nl-NL" dirty="0" smtClean="0"/>
              <a:t>Matrixbanden, verschillende klassen?</a:t>
            </a:r>
          </a:p>
          <a:p>
            <a:r>
              <a:rPr lang="nl-NL" dirty="0" smtClean="0"/>
              <a:t>Hoe plaats je een matrix?</a:t>
            </a:r>
          </a:p>
          <a:p>
            <a:r>
              <a:rPr lang="nl-NL" dirty="0" smtClean="0"/>
              <a:t>Banden en lussen?</a:t>
            </a:r>
          </a:p>
          <a:p>
            <a:r>
              <a:rPr lang="nl-NL" dirty="0" smtClean="0"/>
              <a:t>Wiggen</a:t>
            </a:r>
          </a:p>
          <a:p>
            <a:endParaRPr lang="nl-NL" dirty="0"/>
          </a:p>
          <a:p>
            <a:pPr marL="36900" indent="0">
              <a:buNone/>
            </a:pPr>
            <a:r>
              <a:rPr lang="nl-NL" dirty="0" smtClean="0"/>
              <a:t>Maak notities tijdens de praktijklessen, maak nu het protocol:</a:t>
            </a:r>
          </a:p>
          <a:p>
            <a:pPr marL="36900" indent="0">
              <a:buNone/>
            </a:pPr>
            <a:r>
              <a:rPr lang="nl-NL" u="sng" dirty="0" smtClean="0"/>
              <a:t>Aanbrengen van matrix en wiggen (pag. 79)</a:t>
            </a:r>
          </a:p>
          <a:p>
            <a:pPr marL="36900" indent="0">
              <a:buNone/>
            </a:pPr>
            <a:r>
              <a:rPr lang="nl-NL" dirty="0" smtClean="0"/>
              <a:t>Deze voeg je toe aan je </a:t>
            </a:r>
            <a:r>
              <a:rPr lang="nl-NL" dirty="0" err="1" smtClean="0"/>
              <a:t>protollen</a:t>
            </a:r>
            <a:r>
              <a:rPr lang="nl-NL" smtClean="0"/>
              <a:t> map</a:t>
            </a:r>
            <a:r>
              <a:rPr lang="nl-NL" dirty="0" smtClean="0"/>
              <a:t>.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 descr="File:Open cardboard box husky.png - Wikimedia Common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9950" y="2285992"/>
            <a:ext cx="3657607" cy="3657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2874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Opdracht: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900" indent="0">
              <a:buNone/>
            </a:pPr>
            <a:r>
              <a:rPr lang="nl-NL" dirty="0"/>
              <a:t>Volg de uitleg en markeer je lesboek!</a:t>
            </a:r>
          </a:p>
          <a:p>
            <a:pPr marL="36900" indent="0">
              <a:buNone/>
            </a:pPr>
            <a:r>
              <a:rPr lang="nl-NL" dirty="0" smtClean="0"/>
              <a:t>Materialen </a:t>
            </a:r>
            <a:r>
              <a:rPr lang="nl-NL" dirty="0"/>
              <a:t>map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268299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eisteen">
  <a:themeElements>
    <a:clrScheme name="Slate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Slate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at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Leisteen</Template>
  <TotalTime>5</TotalTime>
  <Words>86</Words>
  <Application>Microsoft Office PowerPoint</Application>
  <PresentationFormat>Breedbeeld</PresentationFormat>
  <Paragraphs>17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7" baseType="lpstr">
      <vt:lpstr>Calisto MT</vt:lpstr>
      <vt:lpstr>Trebuchet MS</vt:lpstr>
      <vt:lpstr>Wingdings 2</vt:lpstr>
      <vt:lpstr>Leisteen</vt:lpstr>
      <vt:lpstr>Hoofdstuk 12</vt:lpstr>
      <vt:lpstr>Bekisting? film matrix</vt:lpstr>
      <vt:lpstr>Opdracht: 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Hoofdstuk 12</dc:title>
  <dc:creator>Jannet van den Berg</dc:creator>
  <cp:lastModifiedBy>Jannet van den Berg</cp:lastModifiedBy>
  <cp:revision>4</cp:revision>
  <dcterms:created xsi:type="dcterms:W3CDTF">2016-12-09T08:46:22Z</dcterms:created>
  <dcterms:modified xsi:type="dcterms:W3CDTF">2016-12-09T09:18:48Z</dcterms:modified>
</cp:coreProperties>
</file>