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0" r:id="rId3"/>
    <p:sldId id="257" r:id="rId4"/>
    <p:sldId id="258" r:id="rId5"/>
    <p:sldId id="259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46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51DCD333-CD16-47A2-B6B5-9F8929528D38}" type="datetimeFigureOut">
              <a:rPr lang="nl-NL" smtClean="0"/>
              <a:t>29-9-2016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5D3C0833-1892-4132-AE52-93F64031BF75}" type="slidenum">
              <a:rPr lang="nl-NL" smtClean="0"/>
              <a:t>‹nr.›</a:t>
            </a:fld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Wat is DRAMA??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9263792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Niet dokteren</a:t>
            </a:r>
          </a:p>
          <a:p>
            <a:r>
              <a:rPr lang="nl-NL" dirty="0" smtClean="0"/>
              <a:t>Sociale vaardigheden </a:t>
            </a:r>
          </a:p>
          <a:p>
            <a:r>
              <a:rPr lang="nl-NL" dirty="0" smtClean="0"/>
              <a:t>Weerbaarheid</a:t>
            </a:r>
          </a:p>
          <a:p>
            <a:r>
              <a:rPr lang="nl-NL" dirty="0" smtClean="0"/>
              <a:t>Maatschappelijke onderwerpen gericht</a:t>
            </a:r>
          </a:p>
          <a:p>
            <a:r>
              <a:rPr lang="nl-NL" dirty="0" smtClean="0"/>
              <a:t>Gezamenlijk belangen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Psychiatrische </a:t>
            </a:r>
            <a:r>
              <a:rPr lang="nl-NL" dirty="0" err="1" smtClean="0"/>
              <a:t>patienten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2827516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Op z`n gemak stellen</a:t>
            </a:r>
          </a:p>
          <a:p>
            <a:r>
              <a:rPr lang="nl-NL" dirty="0" smtClean="0"/>
              <a:t>Gevoel om ergens bij te horen</a:t>
            </a:r>
          </a:p>
          <a:p>
            <a:r>
              <a:rPr lang="nl-NL" dirty="0" smtClean="0"/>
              <a:t>Gevoelens van geluk oproepen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Psycho-geriatrische stoornissen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2984237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nl-NL" dirty="0" smtClean="0"/>
              <a:t>Bereid met je groepje een presentatie voor</a:t>
            </a:r>
          </a:p>
          <a:p>
            <a:pPr>
              <a:buFontTx/>
              <a:buChar char="-"/>
            </a:pPr>
            <a:r>
              <a:rPr lang="nl-NL" dirty="0" smtClean="0"/>
              <a:t>Kies een doelgroep</a:t>
            </a:r>
          </a:p>
          <a:p>
            <a:pPr>
              <a:buFontTx/>
              <a:buChar char="-"/>
            </a:pPr>
            <a:r>
              <a:rPr lang="nl-NL" dirty="0" smtClean="0"/>
              <a:t>Omschrijf in het kort deze doelgroep (voornamelijk wat van belang is voor deze opdracht)</a:t>
            </a:r>
          </a:p>
          <a:p>
            <a:pPr>
              <a:buFontTx/>
              <a:buChar char="-"/>
            </a:pPr>
            <a:r>
              <a:rPr lang="nl-NL" dirty="0" smtClean="0"/>
              <a:t>Wat zou drama voor deze doelgroep kunnen betekenen?</a:t>
            </a:r>
          </a:p>
          <a:p>
            <a:pPr>
              <a:buFontTx/>
              <a:buChar char="-"/>
            </a:pPr>
            <a:r>
              <a:rPr lang="nl-NL" dirty="0" smtClean="0"/>
              <a:t>Noem een paar voorbeelden wat je zou kunnen doen met deze </a:t>
            </a:r>
            <a:r>
              <a:rPr lang="nl-NL" dirty="0" smtClean="0"/>
              <a:t>doelgroep</a:t>
            </a:r>
          </a:p>
          <a:p>
            <a:r>
              <a:rPr lang="nl-NL" dirty="0"/>
              <a:t>Plezier en ontspanning</a:t>
            </a:r>
          </a:p>
          <a:p>
            <a:r>
              <a:rPr lang="nl-NL" dirty="0"/>
              <a:t>Persoonlijkheid vormen</a:t>
            </a:r>
          </a:p>
          <a:p>
            <a:r>
              <a:rPr lang="nl-NL" dirty="0"/>
              <a:t>Educatieve functie (uitleggen/ onderzoeken/ verwerken)</a:t>
            </a:r>
          </a:p>
          <a:p>
            <a:r>
              <a:rPr lang="nl-NL" dirty="0"/>
              <a:t>Kunstzinnige functie</a:t>
            </a:r>
          </a:p>
          <a:p>
            <a:r>
              <a:rPr lang="nl-NL" dirty="0"/>
              <a:t>Therapeutische </a:t>
            </a:r>
            <a:r>
              <a:rPr lang="nl-NL" dirty="0" smtClean="0"/>
              <a:t>functie</a:t>
            </a: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Hoe begeleid je deze groep (waar moet je op letten</a:t>
            </a:r>
            <a:r>
              <a:rPr lang="nl-NL" dirty="0" smtClean="0"/>
              <a:t>)</a:t>
            </a:r>
          </a:p>
          <a:p>
            <a:pPr>
              <a:buFontTx/>
              <a:buChar char="-"/>
            </a:pPr>
            <a:r>
              <a:rPr lang="nl-NL" dirty="0" smtClean="0"/>
              <a:t>Kies 1 spel en werk deze uit om uit te kunnen oefenen met de klas (als doelgroep)</a:t>
            </a: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De presentatie duurt minimaal 5 minuten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Presenteer!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316641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Komt van het </a:t>
            </a:r>
            <a:r>
              <a:rPr lang="nl-NL" dirty="0" err="1" smtClean="0"/>
              <a:t>grieks</a:t>
            </a:r>
            <a:r>
              <a:rPr lang="nl-NL" dirty="0" smtClean="0"/>
              <a:t> = handeling</a:t>
            </a:r>
          </a:p>
          <a:p>
            <a:r>
              <a:rPr lang="nl-NL" dirty="0" smtClean="0"/>
              <a:t>Meer dan alleen toneelspel</a:t>
            </a:r>
          </a:p>
          <a:p>
            <a:r>
              <a:rPr lang="nl-NL" dirty="0" smtClean="0"/>
              <a:t>Verschillende namen gehad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 smtClean="0"/>
              <a:t>Drama is het vormgeven van de verbeelding door middel van handelingen in een verzonnen werkelijkheid voor een of meer toeschouwers.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Betekenis woord `drama`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609262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Ervaringsgericht om een aantal sociale en persoonlijkheidsvormende vaardigheden te ontwikkelen</a:t>
            </a:r>
          </a:p>
          <a:p>
            <a:r>
              <a:rPr lang="nl-NL" dirty="0" smtClean="0"/>
              <a:t>Samenwerken; conflicthantering, eigen positie, respect, leren communiceren, motiveren</a:t>
            </a:r>
          </a:p>
          <a:p>
            <a:r>
              <a:rPr lang="nl-NL" dirty="0" smtClean="0"/>
              <a:t>Eigen kwaliteiten ontwikkelen;  luisteren, concessies, eigen standpunten, zelfvertrouwen, kunnen verplaatsen in een ander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het 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749835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Niet alleen gericht op cognitie, maar ook op ervaring</a:t>
            </a:r>
          </a:p>
          <a:p>
            <a:r>
              <a:rPr lang="nl-NL" dirty="0" smtClean="0"/>
              <a:t>Omstandigheden creëren waarin alle aspecten van de persoonlijkheid tot ontplooiing kunnen komen</a:t>
            </a:r>
          </a:p>
          <a:p>
            <a:r>
              <a:rPr lang="nl-NL" dirty="0" smtClean="0"/>
              <a:t>Lichaam </a:t>
            </a:r>
          </a:p>
          <a:p>
            <a:r>
              <a:rPr lang="nl-NL" dirty="0" smtClean="0"/>
              <a:t>Ontspannen sfeer – Leerdoel</a:t>
            </a:r>
          </a:p>
          <a:p>
            <a:r>
              <a:rPr lang="nl-NL" dirty="0" smtClean="0"/>
              <a:t>Normen en waarden (geen goed of fout)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Voorbereiden op functioneren in de maatschappij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300917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Masker afzetten</a:t>
            </a:r>
          </a:p>
          <a:p>
            <a:r>
              <a:rPr lang="nl-NL" dirty="0" smtClean="0"/>
              <a:t>Persoonlijkheidsvorming</a:t>
            </a:r>
          </a:p>
          <a:p>
            <a:r>
              <a:rPr lang="nl-NL" dirty="0" smtClean="0"/>
              <a:t>Non verbale communicatie</a:t>
            </a:r>
          </a:p>
          <a:p>
            <a:r>
              <a:rPr lang="nl-NL" dirty="0" smtClean="0"/>
              <a:t>Presentatievermogen</a:t>
            </a:r>
          </a:p>
          <a:p>
            <a:r>
              <a:rPr lang="nl-NL" dirty="0" smtClean="0"/>
              <a:t>Bewustzijn en ontwikkeling van mimiek, fysiek en stem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Eigen ontwikkeling als begeleider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049112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Verbeelding</a:t>
            </a:r>
          </a:p>
          <a:p>
            <a:r>
              <a:rPr lang="nl-NL" dirty="0" smtClean="0"/>
              <a:t>Voorstellingsvermogen / fantasie</a:t>
            </a:r>
          </a:p>
          <a:p>
            <a:r>
              <a:rPr lang="nl-NL" dirty="0" smtClean="0"/>
              <a:t>Drama = doen (alsof)</a:t>
            </a:r>
          </a:p>
          <a:p>
            <a:r>
              <a:rPr lang="nl-NL" dirty="0" smtClean="0"/>
              <a:t>Spelwerkelijkheid 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417339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Plezier en ontspanning</a:t>
            </a:r>
          </a:p>
          <a:p>
            <a:r>
              <a:rPr lang="nl-NL" dirty="0" smtClean="0"/>
              <a:t>Persoonlijkheid vormen</a:t>
            </a:r>
          </a:p>
          <a:p>
            <a:r>
              <a:rPr lang="nl-NL" dirty="0" smtClean="0"/>
              <a:t>Educatieve functie (uitleggen/ onderzoeken/ verwerken)</a:t>
            </a:r>
          </a:p>
          <a:p>
            <a:r>
              <a:rPr lang="nl-NL" dirty="0" smtClean="0"/>
              <a:t>Kunstzinnige functie</a:t>
            </a:r>
          </a:p>
          <a:p>
            <a:r>
              <a:rPr lang="nl-NL" dirty="0" smtClean="0"/>
              <a:t>Therapeutische functie</a:t>
            </a: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Waar is drama goed voor?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1541692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Spelen ter bevordering van de kennismaking met elkaar</a:t>
            </a:r>
          </a:p>
          <a:p>
            <a:r>
              <a:rPr lang="nl-NL" dirty="0" smtClean="0"/>
              <a:t>Spelen waarin ouderen eigen levensgeschiedenissen kan uitbuiten</a:t>
            </a:r>
          </a:p>
          <a:p>
            <a:r>
              <a:rPr lang="nl-NL" dirty="0" smtClean="0"/>
              <a:t>Spelen die weerbaarheid vergroten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Ouderen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700905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Onder controle krijgen van het eigen lichaam</a:t>
            </a:r>
          </a:p>
          <a:p>
            <a:r>
              <a:rPr lang="nl-NL" dirty="0" smtClean="0"/>
              <a:t>Zelfvertrouwen opbouwen</a:t>
            </a:r>
          </a:p>
          <a:p>
            <a:r>
              <a:rPr lang="nl-NL" dirty="0" smtClean="0"/>
              <a:t>Samenwerken / relaties opbouwen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Gehandicapten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830930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Golfvorm">
  <a:themeElements>
    <a:clrScheme name="Golfv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Golfv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Golfv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40</TotalTime>
  <Words>352</Words>
  <Application>Microsoft Office PowerPoint</Application>
  <PresentationFormat>Diavoorstelling (4:3)</PresentationFormat>
  <Paragraphs>66</Paragraphs>
  <Slides>12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3" baseType="lpstr">
      <vt:lpstr>Golfvorm</vt:lpstr>
      <vt:lpstr>Wat is DRAMA??</vt:lpstr>
      <vt:lpstr>Betekenis woord `drama`</vt:lpstr>
      <vt:lpstr>Wat is het ?</vt:lpstr>
      <vt:lpstr>Voorbereiden op functioneren in de maatschappij</vt:lpstr>
      <vt:lpstr>Eigen ontwikkeling als begeleider</vt:lpstr>
      <vt:lpstr>Kenmerken</vt:lpstr>
      <vt:lpstr>Waar is drama goed voor?</vt:lpstr>
      <vt:lpstr>Ouderen</vt:lpstr>
      <vt:lpstr>Gehandicapten</vt:lpstr>
      <vt:lpstr>Psychiatrische patienten</vt:lpstr>
      <vt:lpstr>Psycho-geriatrische stoornissen</vt:lpstr>
      <vt:lpstr>Presenteer!</vt:lpstr>
    </vt:vector>
  </TitlesOfParts>
  <Company>Onderwijsgroep Noord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 is DRAMA??</dc:title>
  <dc:creator>A. Warris</dc:creator>
  <cp:lastModifiedBy>A. Warris</cp:lastModifiedBy>
  <cp:revision>6</cp:revision>
  <dcterms:created xsi:type="dcterms:W3CDTF">2016-08-30T14:09:49Z</dcterms:created>
  <dcterms:modified xsi:type="dcterms:W3CDTF">2016-09-29T14:05:41Z</dcterms:modified>
</cp:coreProperties>
</file>

<file path=docProps/thumbnail.jpeg>
</file>