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DCD333-CD16-47A2-B6B5-9F8929528D38}" type="datetimeFigureOut">
              <a:rPr lang="nl-NL" smtClean="0"/>
              <a:pPr/>
              <a:t>20-11-2016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3C0833-1892-4132-AE52-93F64031BF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 is DRAMA??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92637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dokteren</a:t>
            </a:r>
          </a:p>
          <a:p>
            <a:r>
              <a:rPr lang="nl-NL" dirty="0" smtClean="0"/>
              <a:t>Sociale vaardigheden </a:t>
            </a:r>
          </a:p>
          <a:p>
            <a:r>
              <a:rPr lang="nl-NL" dirty="0" smtClean="0"/>
              <a:t>Weerbaarheid</a:t>
            </a:r>
          </a:p>
          <a:p>
            <a:r>
              <a:rPr lang="nl-NL" dirty="0" smtClean="0"/>
              <a:t>Maatschappelijke onderwerpen gericht</a:t>
            </a:r>
          </a:p>
          <a:p>
            <a:r>
              <a:rPr lang="nl-NL" dirty="0" smtClean="0"/>
              <a:t>Gezamenlijk belangen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Psychiatrische </a:t>
            </a:r>
            <a:r>
              <a:rPr lang="nl-NL" dirty="0" err="1" smtClean="0"/>
              <a:t>patienten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28275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z`n gemak stellen</a:t>
            </a:r>
          </a:p>
          <a:p>
            <a:r>
              <a:rPr lang="nl-NL" dirty="0" smtClean="0"/>
              <a:t>Gevoel om ergens bij te horen</a:t>
            </a:r>
          </a:p>
          <a:p>
            <a:r>
              <a:rPr lang="nl-NL" dirty="0" smtClean="0"/>
              <a:t>Gevoelens van geluk oproepen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Psycho-geriatrische stoornissen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229842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Bereid met je groepje een presentatie </a:t>
            </a:r>
            <a:r>
              <a:rPr lang="nl-NL" dirty="0" smtClean="0"/>
              <a:t>voor:</a:t>
            </a:r>
            <a:endParaRPr lang="nl-NL" dirty="0" smtClean="0"/>
          </a:p>
          <a:p>
            <a:endParaRPr lang="nl-NL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Wat</a:t>
            </a:r>
            <a:r>
              <a:rPr lang="en-US" dirty="0" smtClean="0"/>
              <a:t> is drama?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Hoe </a:t>
            </a:r>
            <a:r>
              <a:rPr lang="en-US" dirty="0" err="1" smtClean="0"/>
              <a:t>zou</a:t>
            </a:r>
            <a:r>
              <a:rPr lang="en-US" dirty="0" smtClean="0"/>
              <a:t> drama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zien</a:t>
            </a:r>
            <a:r>
              <a:rPr lang="en-US" dirty="0" smtClean="0"/>
              <a:t> in het </a:t>
            </a:r>
            <a:r>
              <a:rPr lang="en-US" dirty="0" err="1" smtClean="0"/>
              <a:t>werkveld</a:t>
            </a:r>
            <a:r>
              <a:rPr lang="en-US" dirty="0" smtClean="0"/>
              <a:t>?</a:t>
            </a:r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dirty="0" smtClean="0"/>
              <a:t>Wat zou het doel van drama kunnen zijn  (noem er 2 voor een doelgroep en 1 voor jezelf als begeleider)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Wat zou je met dit vak willen leren?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Wat zijn je ervaringen met drama tot nu toe?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Wat zijn jullie verwachtingen voor dit vak?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Wat lijkt je leuk om te doen met dit vak?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Toon een filmpje ter ondersteuning van jullie presentatie, dus m.b.t. drama (evt. met de doelgroep)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 </a:t>
            </a:r>
            <a:r>
              <a:rPr lang="nl-NL" dirty="0" smtClean="0"/>
              <a:t>presentatie duurt minimaal </a:t>
            </a:r>
            <a:r>
              <a:rPr lang="nl-NL" dirty="0" smtClean="0"/>
              <a:t>10 minuten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73166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Komt van het </a:t>
            </a:r>
            <a:r>
              <a:rPr lang="nl-NL" dirty="0" err="1" smtClean="0"/>
              <a:t>grieks</a:t>
            </a:r>
            <a:r>
              <a:rPr lang="nl-NL" dirty="0" smtClean="0"/>
              <a:t> = handeling</a:t>
            </a:r>
          </a:p>
          <a:p>
            <a:r>
              <a:rPr lang="nl-NL" dirty="0" smtClean="0"/>
              <a:t>Meer dan alleen toneelspel</a:t>
            </a:r>
          </a:p>
          <a:p>
            <a:r>
              <a:rPr lang="nl-NL" dirty="0" smtClean="0"/>
              <a:t>Verschillende namen gehad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Drama is het vormgeven van de verbeelding door middel van handelingen in een verzonnen werkelijkheid voor een of meer toeschouwers.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Betekenis woord `drama`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60926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Ervaringsgericht om een aantal sociale en persoonlijkheidsvormende vaardigheden te ontwikkelen</a:t>
            </a:r>
          </a:p>
          <a:p>
            <a:r>
              <a:rPr lang="nl-NL" dirty="0" smtClean="0"/>
              <a:t>Samenwerken; conflicthantering, eigen positie, respect, leren communiceren, motiveren</a:t>
            </a:r>
          </a:p>
          <a:p>
            <a:r>
              <a:rPr lang="nl-NL" dirty="0" smtClean="0"/>
              <a:t>Eigen kwaliteiten ontwikkelen;  luisteren, concessies, eigen standpunten, zelfvertrouwen, kunnen verplaatsen in een ander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27498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alleen gericht op cognitie, maar ook op ervaring</a:t>
            </a:r>
          </a:p>
          <a:p>
            <a:r>
              <a:rPr lang="nl-NL" dirty="0" smtClean="0"/>
              <a:t>Omstandigheden creëren waarin alle aspecten van de persoonlijkheid tot ontplooiing kunnen komen</a:t>
            </a:r>
          </a:p>
          <a:p>
            <a:r>
              <a:rPr lang="nl-NL" dirty="0" smtClean="0"/>
              <a:t>Lichaam </a:t>
            </a:r>
          </a:p>
          <a:p>
            <a:r>
              <a:rPr lang="nl-NL" dirty="0" smtClean="0"/>
              <a:t>Ontspannen sfeer – Leerdoel</a:t>
            </a:r>
          </a:p>
          <a:p>
            <a:r>
              <a:rPr lang="nl-NL" dirty="0" smtClean="0"/>
              <a:t>Normen en waarden (geen goed of fout)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Voorbereiden op functioneren in de maatschappij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630091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Masker afzetten</a:t>
            </a:r>
          </a:p>
          <a:p>
            <a:r>
              <a:rPr lang="nl-NL" dirty="0" smtClean="0"/>
              <a:t>Persoonlijkheidsvorming</a:t>
            </a:r>
          </a:p>
          <a:p>
            <a:r>
              <a:rPr lang="nl-NL" dirty="0" smtClean="0"/>
              <a:t>Non verbale communicatie</a:t>
            </a:r>
          </a:p>
          <a:p>
            <a:r>
              <a:rPr lang="nl-NL" dirty="0" smtClean="0"/>
              <a:t>Presentatievermogen</a:t>
            </a:r>
          </a:p>
          <a:p>
            <a:r>
              <a:rPr lang="nl-NL" dirty="0" smtClean="0"/>
              <a:t>Bewustzijn en ontwikkeling van mimiek, fysiek en stem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ontwikkeling als begeleider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60491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Verbeelding</a:t>
            </a:r>
          </a:p>
          <a:p>
            <a:r>
              <a:rPr lang="nl-NL" dirty="0" smtClean="0"/>
              <a:t>Voorstellingsvermogen / fantasie</a:t>
            </a:r>
          </a:p>
          <a:p>
            <a:r>
              <a:rPr lang="nl-NL" dirty="0" smtClean="0"/>
              <a:t>Drama = doen (alsof)</a:t>
            </a:r>
          </a:p>
          <a:p>
            <a:r>
              <a:rPr lang="nl-NL" dirty="0" smtClean="0"/>
              <a:t>Spelwerkelijkheid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84173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Plezier en ontspanning</a:t>
            </a:r>
          </a:p>
          <a:p>
            <a:r>
              <a:rPr lang="nl-NL" dirty="0" smtClean="0"/>
              <a:t>Persoonlijkheid vormen</a:t>
            </a:r>
          </a:p>
          <a:p>
            <a:r>
              <a:rPr lang="nl-NL" dirty="0" smtClean="0"/>
              <a:t>Educatieve functie (uitleggen/ onderzoeken/ verwerken)</a:t>
            </a:r>
          </a:p>
          <a:p>
            <a:r>
              <a:rPr lang="nl-NL" dirty="0" smtClean="0"/>
              <a:t>Kunstzinnige functie</a:t>
            </a:r>
          </a:p>
          <a:p>
            <a:r>
              <a:rPr lang="nl-NL" dirty="0" smtClean="0"/>
              <a:t>Therapeutische functie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is drama goed voor?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1541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Spelen ter bevordering van de kennismaking met elkaar</a:t>
            </a:r>
          </a:p>
          <a:p>
            <a:r>
              <a:rPr lang="nl-NL" dirty="0" smtClean="0"/>
              <a:t>Spelen waarin ouderen eigen levensgeschiedenissen kan uitbuiten</a:t>
            </a:r>
          </a:p>
          <a:p>
            <a:r>
              <a:rPr lang="nl-NL" dirty="0" smtClean="0"/>
              <a:t>Spelen die weerbaarheid vergroten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7009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 controle krijgen van het eigen lichaam</a:t>
            </a:r>
          </a:p>
          <a:p>
            <a:r>
              <a:rPr lang="nl-NL" dirty="0" smtClean="0"/>
              <a:t>Zelfvertrouwen opbouwen</a:t>
            </a:r>
          </a:p>
          <a:p>
            <a:r>
              <a:rPr lang="nl-NL" dirty="0" smtClean="0"/>
              <a:t>Samenwerken / relaties opbouwen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Gehandicapten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8309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</TotalTime>
  <Words>353</Words>
  <Application>Microsoft Office PowerPoint</Application>
  <PresentationFormat>Diavoorstelling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Golfvorm</vt:lpstr>
      <vt:lpstr>Wat is DRAMA??</vt:lpstr>
      <vt:lpstr>Betekenis woord `drama`</vt:lpstr>
      <vt:lpstr>Wat is het ?</vt:lpstr>
      <vt:lpstr>Voorbereiden op functioneren in de maatschappij</vt:lpstr>
      <vt:lpstr>Eigen ontwikkeling als begeleider</vt:lpstr>
      <vt:lpstr>Kenmerken</vt:lpstr>
      <vt:lpstr>Waar is drama goed voor?</vt:lpstr>
      <vt:lpstr>Ouderen</vt:lpstr>
      <vt:lpstr>Gehandicapten</vt:lpstr>
      <vt:lpstr>Psychiatrische patienten</vt:lpstr>
      <vt:lpstr>Psycho-geriatrische stoornissen</vt:lpstr>
      <vt:lpstr>Presenteer!</vt:lpstr>
    </vt:vector>
  </TitlesOfParts>
  <Company>Onderwijsgroep Noord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is DRAMA??</dc:title>
  <dc:creator>A. Warris</dc:creator>
  <cp:lastModifiedBy>Fam Boels</cp:lastModifiedBy>
  <cp:revision>7</cp:revision>
  <dcterms:created xsi:type="dcterms:W3CDTF">2016-08-30T14:09:49Z</dcterms:created>
  <dcterms:modified xsi:type="dcterms:W3CDTF">2016-11-20T12:25:58Z</dcterms:modified>
</cp:coreProperties>
</file>