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70" r:id="rId7"/>
    <p:sldId id="259" r:id="rId8"/>
    <p:sldId id="260" r:id="rId9"/>
    <p:sldId id="261" r:id="rId10"/>
    <p:sldId id="262" r:id="rId11"/>
    <p:sldId id="267" r:id="rId12"/>
    <p:sldId id="268" r:id="rId13"/>
    <p:sldId id="269" r:id="rId14"/>
    <p:sldId id="266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renswetenschap.nl/permalink.asp?i=235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CAcQjRw&amp;url=https://ikbenglutenvrij.nl/trillen/&amp;ei=vmkSVcqGCYX3Up2pgOgJ&amp;psig=AFQjCNH5pR0rMyQBs66jhqux41Rcg6SmdQ&amp;ust=142735647035667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 6 Basisstof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De hersenen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1708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Beïnvloeding</a:t>
            </a:r>
            <a:r>
              <a:rPr lang="en-US" dirty="0" smtClean="0"/>
              <a:t> van het </a:t>
            </a:r>
            <a:r>
              <a:rPr lang="en-US" dirty="0" err="1" smtClean="0"/>
              <a:t>zenuwstelsel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114" y="3314108"/>
            <a:ext cx="5153025" cy="334327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826783" y="2113779"/>
            <a:ext cx="6297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1.Medicijnen</a:t>
            </a:r>
          </a:p>
          <a:p>
            <a:r>
              <a:rPr lang="en-US" sz="2400" dirty="0" smtClean="0"/>
              <a:t>2.Alcohol</a:t>
            </a:r>
          </a:p>
          <a:p>
            <a:r>
              <a:rPr lang="en-US" sz="2400" dirty="0" smtClean="0"/>
              <a:t>3.Drugs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8946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Medicijnen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Schakelen</a:t>
            </a:r>
            <a:r>
              <a:rPr lang="en-US" dirty="0" smtClean="0"/>
              <a:t> </a:t>
            </a:r>
            <a:r>
              <a:rPr lang="en-US" dirty="0" err="1" smtClean="0"/>
              <a:t>bepaalde</a:t>
            </a:r>
            <a:r>
              <a:rPr lang="en-US" dirty="0" smtClean="0"/>
              <a:t> </a:t>
            </a:r>
            <a:r>
              <a:rPr lang="en-US" dirty="0" err="1" smtClean="0"/>
              <a:t>delen</a:t>
            </a:r>
            <a:r>
              <a:rPr lang="en-US" dirty="0" smtClean="0"/>
              <a:t> van de </a:t>
            </a:r>
            <a:r>
              <a:rPr lang="en-US" dirty="0" err="1" smtClean="0"/>
              <a:t>hersenen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208" y="3341219"/>
            <a:ext cx="4456359" cy="29979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46" y="2984837"/>
            <a:ext cx="4693398" cy="247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50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ALcohol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Verdovende </a:t>
            </a:r>
            <a:r>
              <a:rPr lang="en-US" dirty="0" err="1" smtClean="0"/>
              <a:t>werking</a:t>
            </a:r>
            <a:endParaRPr lang="en-US" dirty="0" smtClean="0"/>
          </a:p>
          <a:p>
            <a:r>
              <a:rPr lang="en-US" dirty="0" err="1" smtClean="0"/>
              <a:t>Schadelijker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jongeren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Bijwerkingen</a:t>
            </a:r>
            <a:r>
              <a:rPr lang="en-US" dirty="0" smtClean="0"/>
              <a:t> </a:t>
            </a:r>
            <a:r>
              <a:rPr lang="en-US" dirty="0" err="1" smtClean="0"/>
              <a:t>zoals</a:t>
            </a:r>
            <a:r>
              <a:rPr lang="en-US" dirty="0" smtClean="0"/>
              <a:t> minder </a:t>
            </a:r>
            <a:r>
              <a:rPr lang="en-US" dirty="0" err="1" smtClean="0"/>
              <a:t>zien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horen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73" y="3594536"/>
            <a:ext cx="4022837" cy="267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Verdovende drugs </a:t>
            </a:r>
          </a:p>
          <a:p>
            <a:pPr lvl="1"/>
            <a:r>
              <a:rPr lang="en-US" dirty="0" err="1" smtClean="0"/>
              <a:t>Wiet</a:t>
            </a:r>
            <a:r>
              <a:rPr lang="en-US" dirty="0" smtClean="0"/>
              <a:t>, hash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heroïne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Stimulerende</a:t>
            </a:r>
            <a:r>
              <a:rPr lang="en-US" dirty="0" smtClean="0"/>
              <a:t> drugs</a:t>
            </a:r>
          </a:p>
          <a:p>
            <a:pPr lvl="1"/>
            <a:r>
              <a:rPr lang="en-US" dirty="0" err="1" smtClean="0"/>
              <a:t>Cocaïne</a:t>
            </a:r>
            <a:r>
              <a:rPr lang="en-US" dirty="0" smtClean="0"/>
              <a:t>, XTC, </a:t>
            </a:r>
            <a:r>
              <a:rPr lang="en-US" dirty="0" err="1" smtClean="0"/>
              <a:t>Caffeïne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Veranderen</a:t>
            </a:r>
            <a:r>
              <a:rPr lang="en-US" dirty="0" smtClean="0"/>
              <a:t> van </a:t>
            </a:r>
            <a:r>
              <a:rPr lang="en-US" dirty="0" err="1" smtClean="0"/>
              <a:t>bewustzijn</a:t>
            </a:r>
            <a:endParaRPr lang="en-US" dirty="0" smtClean="0"/>
          </a:p>
          <a:p>
            <a:pPr lvl="1"/>
            <a:r>
              <a:rPr lang="en-US" dirty="0" smtClean="0"/>
              <a:t>LSD, </a:t>
            </a:r>
            <a:r>
              <a:rPr lang="en-US" dirty="0" err="1" smtClean="0"/>
              <a:t>paddo’s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762" y="2981651"/>
            <a:ext cx="2602758" cy="17320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545" y="903815"/>
            <a:ext cx="2466975" cy="18478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249" y="4838431"/>
            <a:ext cx="2286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Aantekening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098543"/>
          </a:xfrm>
        </p:spPr>
        <p:txBody>
          <a:bodyPr>
            <a:normAutofit/>
          </a:bodyPr>
          <a:lstStyle/>
          <a:p>
            <a:r>
              <a:rPr lang="nl-NL" dirty="0" smtClean="0"/>
              <a:t>De delen van de hals en van het hoofd wordt verbonden met de </a:t>
            </a:r>
            <a:r>
              <a:rPr lang="nl-NL" b="1" dirty="0" smtClean="0"/>
              <a:t>hersenzenuw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De delen van de grote hersenen:</a:t>
            </a:r>
          </a:p>
          <a:p>
            <a:r>
              <a:rPr lang="nl-NL" b="1" dirty="0" smtClean="0"/>
              <a:t>De schors </a:t>
            </a:r>
            <a:r>
              <a:rPr lang="nl-NL" dirty="0" smtClean="0"/>
              <a:t>( grijze stof ): hierin liggen de cellichamen van schakelcellen</a:t>
            </a:r>
          </a:p>
          <a:p>
            <a:r>
              <a:rPr lang="nl-NL" b="1" dirty="0" smtClean="0"/>
              <a:t>Het merg: </a:t>
            </a:r>
            <a:r>
              <a:rPr lang="nl-NL" dirty="0" smtClean="0"/>
              <a:t>( witte stof ): hierin liggen de uitlopers van de schakelcellen</a:t>
            </a:r>
          </a:p>
          <a:p>
            <a:r>
              <a:rPr lang="nl-NL" b="1" dirty="0" smtClean="0"/>
              <a:t>Hersencentra</a:t>
            </a:r>
            <a:r>
              <a:rPr lang="nl-NL" dirty="0" smtClean="0"/>
              <a:t>: een plek in de hersenen waar een groep schakelcellen liggen. De plaats waar de impuls aankomt en verwerkt bepaald de waarneming</a:t>
            </a:r>
          </a:p>
          <a:p>
            <a:endParaRPr lang="nl-NL" b="1" dirty="0" smtClean="0"/>
          </a:p>
          <a:p>
            <a:r>
              <a:rPr lang="nl-NL" b="1" dirty="0" smtClean="0"/>
              <a:t>Kleine hersenen</a:t>
            </a:r>
            <a:r>
              <a:rPr lang="nl-NL" dirty="0" smtClean="0"/>
              <a:t>: deze zorgen voor de coördinatie van je bewegingen en voor evenwicht</a:t>
            </a:r>
            <a:r>
              <a:rPr lang="en-US" dirty="0" smtClean="0"/>
              <a:t>.</a:t>
            </a:r>
            <a:endParaRPr lang="nl-NL" dirty="0" smtClean="0"/>
          </a:p>
          <a:p>
            <a:r>
              <a:rPr lang="nl-NL" dirty="0" smtClean="0"/>
              <a:t>Medicijnen, drugs en alcohol beïnvloeden de zenuwstelsel of remmen het af.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404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maken</a:t>
            </a:r>
            <a:r>
              <a:rPr lang="en-US" dirty="0" smtClean="0"/>
              <a:t> van </a:t>
            </a:r>
            <a:r>
              <a:rPr lang="en-US" dirty="0" err="1" smtClean="0"/>
              <a:t>opdrachten</a:t>
            </a:r>
            <a:r>
              <a:rPr lang="en-US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Niet normale opdrachten uit het boek</a:t>
            </a:r>
          </a:p>
          <a:p>
            <a:pPr marL="0" indent="0">
              <a:buNone/>
            </a:pPr>
            <a:r>
              <a:rPr lang="nl-NL" dirty="0" smtClean="0"/>
              <a:t>Samen een </a:t>
            </a:r>
            <a:r>
              <a:rPr lang="nl-NL" dirty="0" err="1" smtClean="0"/>
              <a:t>prezi</a:t>
            </a:r>
            <a:r>
              <a:rPr lang="nl-NL" dirty="0" smtClean="0"/>
              <a:t> over de hersenen maken</a:t>
            </a:r>
          </a:p>
          <a:p>
            <a:pPr marL="0" indent="0">
              <a:buNone/>
            </a:pPr>
            <a:r>
              <a:rPr lang="nl-NL" dirty="0" smtClean="0"/>
              <a:t>Per 3 leerlingen een onderwerp</a:t>
            </a:r>
          </a:p>
          <a:p>
            <a:pPr marL="0" indent="0">
              <a:buNone/>
            </a:pPr>
            <a:r>
              <a:rPr lang="nl-NL" dirty="0" smtClean="0"/>
              <a:t>Volgende les presenteren.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3344" t="14744" r="20437" b="11136"/>
          <a:stretch/>
        </p:blipFill>
        <p:spPr>
          <a:xfrm>
            <a:off x="4868214" y="3024644"/>
            <a:ext cx="5159575" cy="324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9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van </a:t>
            </a:r>
            <a:r>
              <a:rPr lang="en-US" dirty="0" err="1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Herhaling</a:t>
            </a:r>
            <a:r>
              <a:rPr lang="en-US" dirty="0" smtClean="0"/>
              <a:t> </a:t>
            </a:r>
            <a:r>
              <a:rPr lang="en-US" dirty="0" err="1" smtClean="0"/>
              <a:t>vorige</a:t>
            </a:r>
            <a:r>
              <a:rPr lang="en-US" dirty="0" smtClean="0"/>
              <a:t> </a:t>
            </a:r>
            <a:r>
              <a:rPr lang="en-US" dirty="0" err="1" smtClean="0"/>
              <a:t>basisstoffen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Uitleg</a:t>
            </a:r>
            <a:r>
              <a:rPr lang="en-US" dirty="0" smtClean="0"/>
              <a:t> </a:t>
            </a:r>
            <a:r>
              <a:rPr lang="en-US" dirty="0" err="1" smtClean="0"/>
              <a:t>basisstof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err="1" smtClean="0"/>
              <a:t>Overnemen</a:t>
            </a:r>
            <a:r>
              <a:rPr lang="en-US" dirty="0" smtClean="0"/>
              <a:t> van de </a:t>
            </a:r>
            <a:r>
              <a:rPr lang="en-US" dirty="0" err="1" smtClean="0"/>
              <a:t>stof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dirty="0" err="1" smtClean="0"/>
              <a:t>Maken</a:t>
            </a:r>
            <a:r>
              <a:rPr lang="en-US" dirty="0" smtClean="0"/>
              <a:t> van </a:t>
            </a:r>
            <a:r>
              <a:rPr lang="en-US" dirty="0" err="1" smtClean="0"/>
              <a:t>opdrachten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err="1" smtClean="0"/>
              <a:t>Samenvatten</a:t>
            </a:r>
            <a:r>
              <a:rPr lang="en-US" dirty="0" smtClean="0"/>
              <a:t> van de les.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1930400"/>
            <a:ext cx="3925570" cy="331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2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Herhaling</a:t>
            </a:r>
            <a:r>
              <a:rPr lang="en-US" dirty="0" smtClean="0"/>
              <a:t> </a:t>
            </a:r>
            <a:r>
              <a:rPr lang="en-US" dirty="0" err="1" smtClean="0"/>
              <a:t>basisstoffen</a:t>
            </a:r>
            <a:r>
              <a:rPr lang="en-US" dirty="0" smtClean="0"/>
              <a:t> 1, 2 </a:t>
            </a:r>
            <a:r>
              <a:rPr lang="en-US" dirty="0" err="1" smtClean="0"/>
              <a:t>en</a:t>
            </a:r>
            <a:r>
              <a:rPr lang="en-US" dirty="0" smtClean="0"/>
              <a:t>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Benoem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onderdelen</a:t>
            </a:r>
            <a:r>
              <a:rPr lang="en-US" dirty="0" smtClean="0"/>
              <a:t>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127" y="1930400"/>
            <a:ext cx="2952433" cy="393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Herhaling</a:t>
            </a:r>
            <a:r>
              <a:rPr lang="en-US" dirty="0"/>
              <a:t> </a:t>
            </a:r>
            <a:r>
              <a:rPr lang="en-US" dirty="0" err="1"/>
              <a:t>basisstoffen</a:t>
            </a:r>
            <a:r>
              <a:rPr lang="en-US" dirty="0"/>
              <a:t> 1, 2 </a:t>
            </a:r>
            <a:r>
              <a:rPr lang="en-US" dirty="0" err="1"/>
              <a:t>en</a:t>
            </a:r>
            <a:r>
              <a:rPr lang="en-US" dirty="0"/>
              <a:t>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Bindweefsel</a:t>
            </a:r>
            <a:endParaRPr lang="en-US" dirty="0" smtClean="0"/>
          </a:p>
          <a:p>
            <a:r>
              <a:rPr lang="en-US" dirty="0" err="1" smtClean="0"/>
              <a:t>Uitloper</a:t>
            </a:r>
            <a:endParaRPr lang="en-US" dirty="0" smtClean="0"/>
          </a:p>
          <a:p>
            <a:r>
              <a:rPr lang="en-US" dirty="0" err="1" smtClean="0"/>
              <a:t>Gemengde</a:t>
            </a:r>
            <a:r>
              <a:rPr lang="en-US" dirty="0" smtClean="0"/>
              <a:t> </a:t>
            </a:r>
            <a:r>
              <a:rPr lang="en-US" dirty="0" err="1" smtClean="0"/>
              <a:t>zenuw</a:t>
            </a:r>
            <a:endParaRPr lang="en-US" dirty="0" smtClean="0"/>
          </a:p>
          <a:p>
            <a:r>
              <a:rPr lang="en-US" dirty="0" err="1"/>
              <a:t>S</a:t>
            </a:r>
            <a:r>
              <a:rPr lang="en-US" dirty="0" err="1" smtClean="0"/>
              <a:t>chakelcellen</a:t>
            </a:r>
            <a:endParaRPr lang="en-US" dirty="0" smtClean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38" y="1664793"/>
            <a:ext cx="1971092" cy="487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Hersenstam</a:t>
            </a:r>
            <a:endParaRPr lang="en-US" dirty="0" smtClean="0"/>
          </a:p>
          <a:p>
            <a:r>
              <a:rPr lang="en-US" dirty="0" err="1" smtClean="0"/>
              <a:t>Hersenzenuw</a:t>
            </a:r>
            <a:endParaRPr lang="en-US" dirty="0" smtClean="0"/>
          </a:p>
          <a:p>
            <a:r>
              <a:rPr lang="en-US" dirty="0" err="1" smtClean="0"/>
              <a:t>Linkerhelft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rechterhelft</a:t>
            </a:r>
            <a:endParaRPr lang="en-US" dirty="0"/>
          </a:p>
          <a:p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4336" t="32526" r="66167" b="24164"/>
          <a:stretch/>
        </p:blipFill>
        <p:spPr>
          <a:xfrm>
            <a:off x="4975668" y="1571525"/>
            <a:ext cx="3949391" cy="326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6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1270715" y="2432758"/>
            <a:ext cx="19361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Logica</a:t>
            </a:r>
            <a:endParaRPr lang="en-US" dirty="0"/>
          </a:p>
          <a:p>
            <a:r>
              <a:rPr lang="en-US" dirty="0" err="1"/>
              <a:t>Spreek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taal</a:t>
            </a:r>
            <a:endParaRPr lang="en-US" dirty="0"/>
          </a:p>
          <a:p>
            <a:r>
              <a:rPr lang="en-US" dirty="0" err="1"/>
              <a:t>Onderzoeken</a:t>
            </a:r>
            <a:endParaRPr lang="en-US" dirty="0"/>
          </a:p>
          <a:p>
            <a:r>
              <a:rPr lang="en-US" dirty="0" err="1"/>
              <a:t>Rekenen</a:t>
            </a:r>
            <a:endParaRPr lang="en-US" dirty="0"/>
          </a:p>
          <a:p>
            <a:r>
              <a:rPr lang="en-US" dirty="0" err="1"/>
              <a:t>Wiskunde</a:t>
            </a:r>
            <a:endParaRPr lang="en-US" dirty="0"/>
          </a:p>
        </p:txBody>
      </p:sp>
      <p:pic>
        <p:nvPicPr>
          <p:cNvPr id="5" name="Picture 2" descr="https://encrypted-tbn3.gstatic.com/images?q=tbn:ANd9GcSJz643SsvR_xNCjcILhtlP4tXUzFAh25KP9RBpItx1IkPZ1bI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668" y="2082482"/>
            <a:ext cx="3676102" cy="395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133231" y="2432758"/>
            <a:ext cx="1970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Kleur</a:t>
            </a:r>
            <a:endParaRPr lang="en-US" dirty="0" smtClean="0"/>
          </a:p>
          <a:p>
            <a:r>
              <a:rPr lang="en-US" dirty="0" err="1" smtClean="0"/>
              <a:t>Fantasie</a:t>
            </a:r>
            <a:endParaRPr lang="en-US" dirty="0" smtClean="0"/>
          </a:p>
          <a:p>
            <a:r>
              <a:rPr lang="en-US" dirty="0" err="1" smtClean="0"/>
              <a:t>Muziek</a:t>
            </a:r>
            <a:endParaRPr lang="en-US" dirty="0" smtClean="0"/>
          </a:p>
          <a:p>
            <a:r>
              <a:rPr lang="en-US" dirty="0" err="1" smtClean="0"/>
              <a:t>Ritme</a:t>
            </a:r>
            <a:endParaRPr lang="en-US" dirty="0" smtClean="0"/>
          </a:p>
          <a:p>
            <a:r>
              <a:rPr lang="en-US" dirty="0" err="1" smtClean="0"/>
              <a:t>Creativiteit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787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Schors</a:t>
            </a:r>
            <a:r>
              <a:rPr lang="en-US" dirty="0" smtClean="0"/>
              <a:t>: </a:t>
            </a:r>
            <a:r>
              <a:rPr lang="en-US" dirty="0" err="1" smtClean="0"/>
              <a:t>Grijze</a:t>
            </a:r>
            <a:r>
              <a:rPr lang="en-US" dirty="0" smtClean="0"/>
              <a:t> </a:t>
            </a:r>
            <a:r>
              <a:rPr lang="en-US" dirty="0" err="1" smtClean="0"/>
              <a:t>stof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Merg</a:t>
            </a:r>
            <a:r>
              <a:rPr lang="en-US" dirty="0" smtClean="0"/>
              <a:t>: </a:t>
            </a:r>
            <a:r>
              <a:rPr lang="en-US" dirty="0"/>
              <a:t>W</a:t>
            </a:r>
            <a:r>
              <a:rPr lang="en-US" dirty="0" smtClean="0"/>
              <a:t>itte </a:t>
            </a:r>
            <a:r>
              <a:rPr lang="en-US" dirty="0" err="1" smtClean="0"/>
              <a:t>stof</a:t>
            </a:r>
            <a:r>
              <a:rPr lang="en-US" dirty="0" smtClean="0"/>
              <a:t>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460" y="1270000"/>
            <a:ext cx="3501928" cy="333248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3155324" y="2369713"/>
            <a:ext cx="2871989" cy="41212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2968710" y="2781837"/>
            <a:ext cx="3766941" cy="1544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ligging</a:t>
            </a:r>
            <a:r>
              <a:rPr lang="en-US" dirty="0" smtClean="0"/>
              <a:t> van de </a:t>
            </a:r>
            <a:r>
              <a:rPr lang="en-US" dirty="0" err="1" smtClean="0"/>
              <a:t>hersencentra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Hersencentra</a:t>
            </a:r>
            <a:endParaRPr lang="en-US" dirty="0" smtClean="0"/>
          </a:p>
          <a:p>
            <a:r>
              <a:rPr lang="en-US" dirty="0" smtClean="0"/>
              <a:t>Gevoelscentra, bewegingscentra, </a:t>
            </a:r>
            <a:r>
              <a:rPr lang="en-US" dirty="0" err="1" smtClean="0"/>
              <a:t>reukcentra</a:t>
            </a:r>
            <a:r>
              <a:rPr lang="en-US" dirty="0" smtClean="0"/>
              <a:t>, </a:t>
            </a:r>
            <a:r>
              <a:rPr lang="en-US" dirty="0" err="1" smtClean="0"/>
              <a:t>gehoorcentra</a:t>
            </a:r>
            <a:r>
              <a:rPr lang="en-US" dirty="0" smtClean="0"/>
              <a:t> </a:t>
            </a:r>
            <a:r>
              <a:rPr lang="en-US" dirty="0" err="1" smtClean="0"/>
              <a:t>enz</a:t>
            </a:r>
            <a:r>
              <a:rPr lang="en-US" dirty="0" smtClean="0"/>
              <a:t>.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400023"/>
            <a:ext cx="5443572" cy="287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Coördinatie</a:t>
            </a:r>
            <a:r>
              <a:rPr lang="en-US" dirty="0" smtClean="0"/>
              <a:t> van de </a:t>
            </a:r>
            <a:r>
              <a:rPr lang="en-US" dirty="0" err="1" smtClean="0"/>
              <a:t>bewegingen</a:t>
            </a:r>
            <a:endParaRPr lang="en-US" dirty="0" smtClean="0"/>
          </a:p>
          <a:p>
            <a:r>
              <a:rPr lang="en-US" dirty="0" err="1" smtClean="0"/>
              <a:t>Evenwicht</a:t>
            </a:r>
            <a:r>
              <a:rPr lang="en-US" dirty="0"/>
              <a:t>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428" y="2990937"/>
            <a:ext cx="3461047" cy="3280614"/>
          </a:xfrm>
          <a:prstGeom prst="rect">
            <a:avLst/>
          </a:prstGeom>
        </p:spPr>
      </p:pic>
      <p:sp>
        <p:nvSpPr>
          <p:cNvPr id="6" name="AutoShape 4" descr="data:image/jpeg;base64,/9j/4AAQSkZJRgABAQAAAQABAAD/2wCEAAkGBxQTEhUUExMWFhIWFxcbGBcYGRscGBwWGBcdIBgfGBoYHCggGxolHRcYITEhJikrLi4uGCAzODMsOCgvLisBCgoKDg0OGxAQGywkICYsLCwsLDQvNTQsLDQsLCwsLDQvLCw0LywvLCwsLCwsLC80LCwsLCwsLCwsLCwsLCwsLP/AABEIAMgA/AMBIgACEQEDEQH/xAAbAAEAAwEBAQEAAAAAAAAAAAAABAUGAwIHAf/EAEkQAAIBAgQDBgIGBwQIBgMAAAECAwARBBIhMQVBUQYTImFxgTKRFCNCUnKhM1NigpKxwQdDovAkRGOTo7LR4RZzg8LD0xU0VP/EABkBAQADAQEAAAAAAAAAAAAAAAACAwQBBf/EADARAAICAQMCAggGAwAAAAAAAAABAhEDBCExEkFxgQUTFCJRYbHRMpGhweHwFSNS/9oADAMBAAIRAxEAPwD7jSlKAUpSgFKUoBSlKAUpSgFKqMV2mwsZKmdC43VLuw9VjBI96r8T2u/VYdnHMuwQW8rBj8wKi5JE445S4Rp6Vjpe1ck2mHQRgaM0guc3MKAbabZiTex0tqYZxuKO2Ne/kkH/ANVReWKLI6ebN7SsOnHsVCLs6TAbqVCufQpoD+6akL2lxB1ywKPuksx/i0/lT1kR7PM2FKyh7S4jlBE3/qsP/jNdsB2tUuUxKLhzlurtIpjax1AYhTm1BsRrrbaurJFkXhmlbRpaVGwePilF4pEkA3yMGt62OlSamVClKUApSlAKUpQClKUApSlAKUpQClKUApSlAKUpQCuc8yopZ2CqouWYgADqSdAKrO0PGlgjbKymawypubsQLlV8RUXufIb1iMXMrL32JZ5CNR3l7X5ZI7AKeWi3Om9VzyKJdjwue/YvuJdtb3+ix94o3lcMI/3ABmk9RYdCaz/FuKfSwPpJ8NrDDRsWBPMvb4/cZVHuT+cOwLTnvMQvg+zD9lRyzDZn/Ictda64XG5pTHFGoKEZzlAVRYEa8yQdhtztpelyb5NUcUI8I4wJIigQ4VVXkGOX/kDCu8xxAGqJryzEfIlP+lW8OIV7qDqNDb+lZ/tJgSsMrGZx4DlIYiza20WxNzZbfLWoltnngmCaZCxYxxlmIRTqfEdWfW5JufCRa43qNxnhkcbKsUsoxDfBaR29SyuxGQcz8tbVpeCpaFPDk8I8H3dBp7be1Us+XDYsySBikqr47EgMha4JG2jC3Lwmhw74fhcESAzXYndpCze55L+QFdMNw7DS3KQgL94AAH0PP1rtPxzDFAxcMCbAKCzEjcKq3JPlVEuJbvBHCkkMMikZmW2UjUZF1scubQ2Ate2hBbAtI8DESywTsJF3AYtY9CHuB6VWYbFuZ2Q4fvJkAvIDZbMLi2Y3BP3RfbnWl4fw6OBfADbe5Yknz1O5qu7OyBjPLyaRrH9lAE08rox96AhY6MEh5MPIjjaSM+MehQ5/kKseD9ocSoumITExDQrKMsg8u8QaH8SsatopVdbqQw1HXUGxB8wazHavBqrJJEt5yVGUW+sS/iVr6EZbm52t5122t0clFS5R9K4RxJZ486ggg2ZTurDkbeRBv0IqdXyNO5Q5zC+Hf9YoAK+rxk5R6m1arhHaiSMBcSDInKeNbm3+0RRv5oNfuiro5b5MmTTtbx3NlSuWGxCyKHRgyMLhlNwR5EV1q0zilKUApSlAKUpQClKUApSlAKUpQCst2j4w5kMETZAoHeyD4hcXyL0NiCW5BhbXUd+O9pe6k7mGMSShQzlmyogb4bkAksbXy6abkXF8G2JeY5MpdcztMYzfO9/gzHKLEliQNstudU5J9kacOK/elwWGGdnuMMi5b6yvcgnmRzc+dwPM114Rw9y7yTNnsQIwRYAAeIgdSb7km3uKlYGd7DOqxAfYHIcvX10rlxPiGb6qHWVra8lB+039Bzt6kVUaybj8YkSEswA2HvtYc/TnWZw+DxQViHCLJIWAyXcK765mLZbheWU7c7VKj4B3cyyDxuVsS93Nwd1J+Em5vbTbQVfzzBULOQtgTc7CwoCrwnATECI5nGYkknLckm5uctz70n7OrID3rs7cix+E9Vy2CsOTAXqGvGcQ36NFK8ma4J/dym3ub+lc3TEy/pZsq/djGX5m5b5Fakscn2M89Vij3P2TjRwYVJpFkF7Kw/SW80HxDqy/Kp0fabDsPE6gftXUf4wKh4fhcabLqdzzPqdz7muzYVTy/OrFh+Zmev32j+pYRYKAyd+LZytr3Hw3uB6XqU8kbEAkE1lMNwMKW8TBSb5VdgvsqkAdfemK4TGo+rhXP961v8QF71z1TJ+3w7Jl9xydiBFGfrJNLj7K829ht5letSOGYNIYxGtgAAAL8gPz9azGB4dOCS+IckgA6KNBewFgSNzzvXc4J0OeJ2LA7MzkHqCCx+e4/KueqlyS9tx3W5Jj4fOjSSRsozsDka4GigE3GoYkG+hG3mal4Dh0hfvJiC1rAC9gDa9rm5JIFybbDQa3rDxgZQmJRh1kB8IJ8xqgvzIFutSeLS4jDxF4iJFAvZiQbdbje3S1/Oq2qNUZxkri7LLH4yNWWMjM7bKo8VuZ02A6nTbqKrsWPorBv7hiAwGy3NswHIXOo2G/Wu8IEERkP1krMAWsLklrD0UX0HIdecviXD+/AVv0ZHjAvqOlwbgbfKhI4dmOK/RXxOdWaBpAwya5PAMzBLagnU5bm42rfYTEpKiyRsHRgCrKbgg8wRXzTE4A4Rc0RJhUeJDc2TnlJ1Ft7ag7C1WXZfH/AEacR/6riDdDySZtrdFk/wCe336sxzrZmfNiv3kb+lKVeYxSlKAUpSgFKUoBSlKAVA47xL6PA8uXMRYKt7ZnZgqC/IFiNeVT6q+03DzPhpY1+OwZOneIQyX8syiuO62Oxq9z5hjsVkBWaUHE4uVS5XSwYgHLzVQoCg+QrW4FESNQoCqABYaAWqh7PRrMJWuDmf10yLZT6XII63qXi+BM0bKkroSDYqx0PKxOoHkLe1ZEemc5cOMTK4Zc0aKd/hLnYeqgf4uo0ncC4csMYUKqtck5drnfTl6chYcqiYg5MMt2ELKQLWuCwI0GxN9uuvWuOBw+ImbvGl7prC8a2IGn2mI1b0C++9dBo71muOY1Zn7hPFlsZDyGoIU+ZsDboD1FeePQ4hU/Tm102ABKlwG8XI2PK1fvDsCsagKLf999dyT1NWY4W7Merz9EelcskothYV+k1D4jxBYlJYgW3J5dPU+Ve8DwuaYBnvGp2BF5Lenwp6G56gVdPJGHJ5uPDPJ+FHRsSo539K4ScRVd9PUgVcRdm4ftBnP7TMR/CCF/Ku8XAsMm0EQP4EB/lVD1PwRrjoX3l+hlm7RQDeSP/eLUjD8Yif4XU/hYH+RrUjDRjZVHsK4YnhEEnxxxN+JFP8xUfan8CfsC/wCn+RVJIDsa9VzxvZllOfDSZD+ra7Rn0+0ntceVRBi3TSaMoeu6n8LDQ+mh8qvhmjPbhmXLpp49+V8TvjYMy7A/1HMVG4fxYxIIZonZFFg62bQbZl+K/samxzA7H2516eMHcXqcoKXJDDmlidxKebHRmIYWGQyzObLoQY1B0L32Ki2+psPWtf3gRRmNth71mpeHhXEqACRdjzt0PUeRqVgsd9JmQEFTCczLbS5UhbHZgQWNx0GgrNKDierg1Ecu3DLHieHkb4GFuakXBHO4uPnfnsazMrSRQnDuoF/DE+Y5Rf4AWy3Vhy01sLG9baoXFo42jIltlItr5/5/lUGaC+7McZaZSki5ZowuaxzBgwNnU2G5Vri2nnoTeV8z4NjHgdXN2MJKSdXgexDAc2FgfVWA3r6TFIGUMpBVgCCNQQdiD0rRjla3MObH0y24PdKUqwpFKUoBSlKAUpSgFV3aHEtHhZnj/SLG2T8dvD+dqsapO2bEYRyFLENEbDc2lTTWuS4JRVtGbgw4gUkDTKAFHUDQfIVwh44QB3kUik8gpb84sw/OrLBTiRFYagj/ADvXvEAZTfoaynpGcxOMM+WYI3cR3YX0Zm2vl3AUZjYi5NrbXM/s2CUMh/vGLD8JPg98mWvXCEDYbTZ7sPRtR/OvHZea8KqfiUZT+KPwt+Yv70Bz7UJIVGQaCzHzCHMVHmbAVywcuZR5f5FXeNW6EVk8PgJYgoVhIALXJs2ntYj1tbz3q3HJLkxazBKdSj2GGw4lxsSvqqCSW3IupVV/hzX+VbHiOPSCNnc2VRrz3NhYDUkkgAc71jTHLnWQIyyJchvARY/EGCvcqeY8gdxUrGcXTExJp4kkjcqDmDBGu2Qj4iB4stg3h2qnNFud9voS0vu41CSp/UnNj8RLrpAh2Fg0tvMnwIfKzeteHjsCXlksNSTIyj3yFRXheJwnaVD+Fgf5VXY/H5hmQrlAzBm1RUH94R9okghF52vVrWOC4s1HTE8SZRdCyr+smlkC+yFrn3y1BTtC/wD/AFM/4IQV9jkb+ZqA0YvnYgMdnls0nsG8Ef4VFdTh3bc4p/NUlt/wkAqM9HmlvJxj4tL+RHUY49r/AL5FjD2vkj1IMi8wY3RvY5cvsQPUVquH8WgxK+FlNxqh0b0ZDr/SsCIVvlzyBujM2b+GTX8qTQvblIOjeFvZhoD7D1p/jtTGNqpL5P8AhEnqNPP4xfht9WbXGdnFOsTd2elrp/DfQfhIqslSeH40uo+0viX3Fgy/Kw61B4J2naI2kZmhBsxfWSI/tc2j89SN7kbbtHDf5/kaqjlnDb9GZsulxz3rzRl8NjFcCx321uD6Gq+dpIZw8WXUEMraBhuouNiPHrY7mrzjHZ5Td4bRybn7jH9tR1+8NfXaqjh83e/ECroSCDuGU2ZT1sefMG9aoZI5VTPPyYp6eSkn5l5g+LrJEZACCujJbxBulh/TyI0NVc6SPNG+JVfo7XAQi+WQ2yF76HmNNi3Pev3hemLZQPC0d26XUi3v4j/D5VK4sTJMsK2IdW7wG9gqka6c9bDXnflaqZKnR6mHJ6yCkRcUXw7tIY/9HNkNt0VdmI5rctfoLedtN2U4hkcQE3je7Qnod3T5XYejeQqp4fiip+jzm8gHhY/3idfxDQH2OlxVTiM+EmTIpeJXWVFFrhFP1yrf9n4R5kbCkXTs7kj1Ro+sUrlhp1kRXQ3R1DKeqsLg/I11rUecKUpQClKUApSlAK5YvDrIjIwurAg+h6HkfOutKA+a8LmmWyvZlzMpYCzZgSPENidNxz5dOXaTAMYJCZpCLHQED20F7crXq27Qo2GxV41zRThnKXAKyKVDlL6WbOCQSNbnW+nHGwmdVGyZgWB38Jvb8h7XrK1Wx6UJdUbP1cckX1eVxlHJCRYdLD8qzq49oMQ8ndSLh3sWYgWVwLZiASQhUAEkCxF+tXEWKmkchXgVgTaKR2RmUfaU5SCD5XtsSDVi8c1rSYdj5rZh7ZTf8hUHKN1Y6keocYjAG41/zodjUfHcUSO2upNhpu3RQNSaqpeGxx3yCaG+uXMES/OyyEKvtaoMeDgzZ5ZEZ7mxkkEgVT91Iy4vbfa/lydSO9SOvaXGMYHFiZXQ2VRchftk22UA2v1IG5FU3CsMO7Qn4nBNr2+rBsht5uJLHl3YtvWgnniW/dM8qkAsFjdGlkvZQ8rqBHEt7BEu2ptcnWNheEJIkkmJcJISO8kQhFjCiyQwk+FUQfFbdvDc5WrsM7Xu1t9iGSUp4njW11v4ELCQR5Q0j5SssnjEc5ZvjNmaNQpvYsRm+zyua7hVyqBBNLndWXMyYeG6L9WAql5AoVLgHmKhSYWD4FxcUyHQLK+UgEWspt3Z9stWDpiEWPMsj92QUCx5s4ClfG8ZYE2JsRlF7Eg1XzPe6/vwLJY3SfVfxJ2FXEDVTBh7/qI80n70s17n92uU+DxB/wBcnY3/AFjJp/6ZAv7D2r2nF4zuHVh8SspDKejA63/I9a6JxKM6XI9VP87Wr0YadfiUb8r+pS3DiyIwxQBDN38Y/u57Sq34T+kVvO+/I1GxMAAR0DCOTMArXLpIhs8bH7Vt1bmN9rm1fiMQXMXAHvf0A3J6Dc11VrZIyLOC8sguLq7gBU03ZY/itsSOtdWV4cqcFV8rs14fQhLFGSqzKY6AreQAh4x4h1TmreR5X51o+yeNynub3TLniPRdMyeguCPIkfZrpj8ascbuWHhVja+5A2HU30tVFhZe4WJyLmLJcDe1sjW/dZqq1jWWXUlToL/VSvY+jMNKxjR5cdNbZljf94qVP/IKvf8A85Dl/SL6a5/4fiv7VULrJJMwy5rWB3CgAC/npe3VjWbBFudlernFYqvkr8PhFONGct41cLZiLZSv3SN8zflVtwbA93ipjdiCkdixJtZnuFJ5bG37VceA4cSTvOTtdEHofGf4gB+551J7RTG6Qocry3LMPiES/EQeuoUebA8qnOupl2mTWKNnLtDCk7xoD4kIdmU2ZQLgWI1BYm3oG6VyxSzeE5hIiEkKy+M+EgqHBA1B0uPemI4MoTNGipINVcDxX5Zz8RU7G+4qfgeICQKmWx+0p3XrfofPnuNKjReXn9nOMD4NUBv3JMYP7HxRf8NkHqDWorDdi7YfEywfZnJkQ9JFHjX0IOcej+VbmtGN3E8/KqmxSlKmVilKUApSlAKUpQEDjPDFnTKTldTmR98rgGxtzFiQRzBO29YyLir94YXiYzqWDIniIC28XkpDKRexOYaV9Cqq4jwcNIJ4yExAXJmIurpe+VxcEi+oIIIPkSDVli2rjyXYsvTsZKT6NiMyOFJHxI62YE/eRxofUVyj7NYZfhijA/AtXPFuHTSgCTBJI4uFZJ8uW/SQqrr7D51Hj7LYgr9hD0Exe37zwXNURU3zE0euj3Igw0MYJuFA3y2A97VzlxIy5kRVj/XTtki9i2reWUEeYrxjeFzQSopaIM+Uo+VpH0P1uUysUUhACLJu3lUnAcOBRmlvI7F7tL4mKMxyqbjQZct1AAvfSq55GnVFkX1K0UaY5c93dTGNpC6oGvoe7sSsa25li5vuouDnO0+Kd8TkYBYowvdIpUoEKixGQlST1HKw5VucLPIjfR0TOI1W8jOQMpvlB0JaSw15Wsbi9qr+Kdk+/bvB3cJsb5EJDE82N1212F9dSanpc8YZLnwadNKOPJ1SMsmMSJcznTpuT5AVJwPa6BNFwzqOscuQ36lAMjH1vVZ2y4NJh+6LlSpzAFb7i29wLE++xqihFd1mq9ZKo8Hrw02PUw62/wBjdYvjmHnUXmcMNAZoAzj0kw0iaeRFvKq9J2279GH3hE+b5F1H51RxJUyGL0t6f9Dassdbmx/glRTL0Rib9635r7Fph8aqPmCyvIPhlYJ4TzMcSMQjftHOemWvQxa/de+p+B73O5JI38yajQQDy91FvyAqSIL/AHR6AE/4hb8qtwelsuNukm33d39TLn9E40rt+G32OSkOQWFkBuFALEtyLZQRYb2F674ucHKrXUMRYWu72IICqtza4Fyf+9dDCTvI1unhBPuBf5V+cPxUKTMSyjILAXzO8h3CjVmIHhHm5HKrvXzyPrm9zy8mGKagi8wau4GWMr1JWxrvLwZm1klYDpcD8wCR7EGof/idu9WDumiYjTvLLca2tbNe9j0qygwzuTme58tB/VvzqbyuRDHpMUO1+JVYySDDNGqjKzHRUBDNYfdX4yTYC/M35VZ8OwjO7SyfGwF/2VHwoPzJPMk+VcMTgo0bxxpdiAWKg6/ZuTrrt62HOvcMpidQPgbQeTDW34SL26EW5ioGkkcSmML95f6v7YO2Xmfbc+XpXhuLqDaCJpTpcpYgX82YD2BNduOAvFZRfOrDX9oW19L/AJVI4Rg1jiCKLKBYDy5f9fegOMGJX6bhAdHMjaeYglv7bCvoFfPcPAq4vDjc96GJG4sjKt/cge586+hVdi4Meo/EKUpVpnFKUoBSlKAUpSgFKUoBSlKApO1cX1SyWv3Lh2/AVZXP7ocsfJTUNQCPK1ac1np+ENF+hGaL9XsyeSX0K/sm1uVxYDLnxNvqRpw5El0six4UC9uZufM+f+eVdrVCl4mi3DMqMNwxysP3WsfyphXdvEVyryv8R9Ryv0+eugx3XBr5PPFuFxTRmOVboeXQjYgjUHzrFD+zwM7iPEZVRVYmRb2zFraggWGQ61tpmlN7Ip3tdiPnZDaqZ8O/dzJP3JJwwsWBcZoAwZiXt4m74W0013rlWy2Goy4YvolRSYr+zzEoLxyRy+Quje2YlT7kVw/8J41RfuPUB4y3yDa/OvpXCO7CZYipUG4yIEXxajQC3yqdeovEmdXpTUJU3fkfLMFwTEu2UQOuts0gyIPUtqf3Qauoux8/25IQOZBc29io/nWuxEl5EW+ijvH9NQgPq12v/sqznFpRj4pUjciPxKtiVzMvNtiVJ2U6Fddbi3I4IoT9IZ8r5S8vuUZweFmnSCGV5SAzSzKzBCFt9XHlOXUupJFyAAL66T+HcLEQhjZQGM8sjDS+SMtkOnOxjFTYWGfDuq2D35feQN/7AKld33mKf7scQQH9pzdvyVPnV6WxR4lYYROWA+OdWXON1w63BIP7RYkfj55a446c4VwqrLJEq3Zxd2QjbNzYEX6kW6HTQ4gGKPLDHd7BVGwFtBmPJR/Ie1UnGolWAxtikiuGMjkr3jsRyvsu9x00FqknQsjYfEfSyGAJizfaFi7Lp8J2VT11JHlraYnAWjtccrW5EbfIgH2qgw/EghBkkgRm1kjEniVrb68+o09yNZ+K4n3x7qN8zW8TLqqA7kkaZ9dB77VbGVo6dOC8XWaIMACPtL91+ft/MVYpjSDqLjptas92nwShI408MrNGildGUXuwuNcoQHTaujcNgj7x2+rTIozBmQ2W/wATKQTfN11tXQXnZ2LvMaCNe7XNIeQNmEa/iOdn9EHUVvqyv9nvDO6hd8hjWZ8yIb5sgUAM99czEFtdbEX1rVVoxqkYM0uqQpSlTKhSlKAUpSgFKUoBSlKAUpSgFKUoCn7R8G78RumUTQvmjLfCbqVZWI1AZSdRexsbG1jWr3q6PBICOgzD2KX/ADsfKtVSqZ4YzdlsM0oqjKATucscDfjk8CD1v4j6BT7b164rwQxx9/cyzQ/WZdFRgB41VCbXy3yliSGA1tWpqLxTDmSGWMbvG6j1ZSP60WCKXxOvNJmM7O8fhKd33uYIFCfVuLJYZVI1IcZlUqTe9utaHDzh1zAMAfvKVP8ACwBHuKxnYvClnnY3BLoxGxCtFC8Z/deNlI9elq2orL0k50mZ3GTiVJ1ViM+JMLsLHIsaC410scpGv62u0WBYFXuM40Yr8LLboTpYm410161meyWOdpcUWC/RA87Ts/wg5yUyftbsfIjotabh6KLMrSqpF+7kYMQBz1uw92/OuUXQdbHPhEQ8QbeKRreV7kf4WArj9PSIuAHd5ZPsLpmy2AzHwggLzPKpvDMUJAXC2VrsvVlGgY+R5eVvSvC4xS+oGVYxJ6XJsfkDXCwrPpGNI7oRhZDFpIWFlkGl/CGBBuDbyNQcf9LdMSi4eMBhYsrC+UoM4S0YzMddWsLmtg63GhtfnVVO8yHIssbuQSqSAqT18S3BGo+zzo0EzOYXGIYxlxCoth4IowwAtsxyt6a29BXXgmMVLxoyPlBK5LfCW2y38JUkb8iKgcNbExgowkDRsQRCIbeLxXvK1zow2ArvjpS394Y5B8P0iHJ4uWWVLL7a31Gt67GVMFpwyESuZZAQy51AJBKgNY7XGZrA36WHW8nsrw8YjGytIM8OHEZUH4RiGF722JVAp12L33r32a4fLi48/hhTO6MQc5JRrPlFgLXBsTfzBrb8L4dHh4xHEtluSeZLHdmJ1LE8zWqEL3KM2VV0ol0pSrzGKUpQClKUApSlAKUpQClKUApSlAKUpQClKUApSlAY/jEQwuKEu0U4IbyYXY/zd/8Ae9VFWqnWunazAGbCyKovIozx/wDmRnMo9CRlPkTVXwDEiSCJgbi1geZANgT5kAH3qiUfeLbuNmUlwQTAwQXy/SZ3dyNzo8g9fgjHotRcNxElFimJQyDNPK1grJfwqpBsoa9rG1gG561dnBxzx8NEqhomYKwvb48LJlII1BzhbEc6Y3sNi1zrDPE8ZQKhlDCQBSSoYqCGtcjNb1FUvHJ7ovhkS2Z+PxZHixDQsLqBEv4iBlsOl3A9q7NAO9xAHLDRLb07ys3xjAmNwMVC8Kp4++IztI9/CFlQZUAIGhIOg0AqRhJsTnOWSMu8f1pZQyxqpPdi6FQWIY35Gx2FgammuS9NPg0EPEG8SBb2ijdNfi3zL6+EfxCoHGcekagSFmVyDAVF3DkaKPmLE6akHTek4Os7nDhp2/8A1nYMqqCFzIAGzAhrgX2G1S+G8NVu6zXzSYViSSSbsUJ3OmpvpXDpWcNwry/WFIZpnGdg65HOwPdyaiy6Llygi2u9zbwz5kYRFg6iz4abXfoWuRfkQStOEoJEuDlZ0WdCBfLMPDLYDXLcZiBqQzbmpGH4fNjpkAikgVNJZyMpy/aSI7SFvvC6iwI1tUlFvgg5Jcmm/s2itgVIXJG7yPEh3WNmJANupu3owrU1H4dgkhiSKMWjjUKovfwqLDU71Ir0IqkkYJO22KUpXSIpSlAKUpQClKUApSlAKUpQClKUApSlAKUpQClKUArC9kTaF15R4jERj8MczKo+QFbqsZwVQiTHkcTjG9vpMn9BUWrZJPZlXg5COG4WTnH9Ef2WVM3+DN86+j1824kmTg7AbrhFt6iMH+dfSBXIKvyR2X7sMoIsRcHcGsfxrsMrBvojjDhzd4go7p76NbLrGSAASvTa+tbGldlFS5ORk48Hy7G8LxkLSF8OWVgqd5Ac6rCo0Cxj6zNcnZbajkK84eWfviRhJ83dhIk7ogZNySxsqXNhZiCMvnavqdKq9niXLUSMB2Z7FS/VnGEIIlskcMj3JJBLSOuXS6iyj3JrVp/o72/1d28P+zdj8P4GJ06E22IAtK8SxBlKsAVYEEEXBB3BHSrIwUVsVSm5Pc90qtwcpjYQyEkG/dOdSygaqx/WKOvxAX1Ia1lUyApSlAKUpQClKUApSlAKUpQClKUApSlAKUpQClKUApSlAfjGwudhWR4On+jx5hqyZmB6yeJgfdjWi40jth5hGLyGKQKOrFTYfOqwxFdCCKdzvYpu0qf6OsKgXmkhhUcrNIub2EYc+1bmsngsK0uOVmUiHDIWBOzTygqLdckeb/e1rK4ubOvihSlK6RFKUoBSlVvaDEtHAWS+YNGBa2t5VBGumoJHvRhEvGYVZFKtfkQRoQw1BU8iDrVRx3ESx4UM9+8WbDg91e7r9JjByga+NdMn7RGo38T9pipMfckzKXDKpZlsgjJIZUJJImS11Gt7kWufGL46GQs2H+rWVFBkbKFcBZFaQZT3aqbanUMBpzEG0yaTI68dfvC4AcyxYbIiksimR8Qb+bZUANrXKgaV0Tjk2cqYQsn1C2Zmy/WTTJmsL28MYbr4rHa9c48fAzMi4VWRyokZQWUuR3oIITIUDSE58wOZibc68YbicKKp+iKjusDxqviv3hkZMxRCQVYSsbBviJFySK5fzO18jvF2lmYsiQZ3izZwt7Nlmkj8BNst+5Zrt1A6mtRWPbHwvctgltGA8mcWIEs8gcqrJdwzRGTWwYG+h0rYVKLIyFKUqREUpSgFKUoBSlKAUpSgFKUoBSlKAUpSgFKUoBSlKAUpSgFKUoBXHFYZZFyuLrdTa5GqsGG3mBX7SgIc3BIWYtZg5YsWV3Rrsqq1mRgQpEaXXa6g2uL16PCI8pUZ1BbOSskitmy5b5lYHYbXtX7SuUjts5Q8BgQjIrKAFGVXcIcqhRmQNlY5QBcgnQdBXpuCQkAZTokaAhmBCxElMpBuCMx1GutKUpC2F4JDZxZj3iqjFndiVVnZblmJ3kfXztsBaxpSu0csUpSgP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411663" y="-1104900"/>
            <a:ext cx="28956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l="4435" t="33407" r="65969" b="24868"/>
          <a:stretch/>
        </p:blipFill>
        <p:spPr>
          <a:xfrm>
            <a:off x="1017019" y="3104163"/>
            <a:ext cx="3850783" cy="305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4807</TotalTime>
  <Words>295</Words>
  <Application>Microsoft Office PowerPoint</Application>
  <PresentationFormat>Breedbeeld</PresentationFormat>
  <Paragraphs>73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Thema 6 Basisstof 4</vt:lpstr>
      <vt:lpstr>Planning van vandaag</vt:lpstr>
      <vt:lpstr>Herhaling basisstoffen 1, 2 en 3</vt:lpstr>
      <vt:lpstr>Herhaling basisstoffen 1, 2 en 3</vt:lpstr>
      <vt:lpstr>De hersenen</vt:lpstr>
      <vt:lpstr>De hersenen</vt:lpstr>
      <vt:lpstr>Hersenen</vt:lpstr>
      <vt:lpstr>De ligging van de hersencentra</vt:lpstr>
      <vt:lpstr>De kleine hersenen</vt:lpstr>
      <vt:lpstr>Beïnvloeding van het zenuwstelsel</vt:lpstr>
      <vt:lpstr>Medicijnen</vt:lpstr>
      <vt:lpstr>ALcohol</vt:lpstr>
      <vt:lpstr>Drugs</vt:lpstr>
      <vt:lpstr>Aantekening</vt:lpstr>
      <vt:lpstr>Het maken van opdrachten.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6 Basisstof 4</dc:title>
  <dc:creator>bob jansen</dc:creator>
  <cp:lastModifiedBy>bob jansen</cp:lastModifiedBy>
  <cp:revision>24</cp:revision>
  <dcterms:created xsi:type="dcterms:W3CDTF">2015-03-22T09:40:58Z</dcterms:created>
  <dcterms:modified xsi:type="dcterms:W3CDTF">2016-11-08T21:02:57Z</dcterms:modified>
</cp:coreProperties>
</file>