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3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8030B-2022-4719-AB7C-99BF0184113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A14FE-A778-4A33-8AA7-E4C36A96CB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9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A14FE-A778-4A33-8AA7-E4C36A96CB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4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Ordenen = het indelen in groepen op basis van hetzelfde kenmerk</a:t>
            </a:r>
          </a:p>
          <a:p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Organismen kunnen we indelen in 4 rijken op basis van hun cellen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A14FE-A778-4A33-8AA7-E4C36A96CB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2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periode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kijken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naar</a:t>
            </a:r>
            <a:r>
              <a:rPr lang="en-US" baseline="0" dirty="0" smtClean="0"/>
              <a:t> de 4 </a:t>
            </a:r>
            <a:r>
              <a:rPr lang="en-US" baseline="0" dirty="0" err="1" smtClean="0"/>
              <a:t>rijken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leer je per </a:t>
            </a:r>
            <a:r>
              <a:rPr lang="en-US" baseline="0" dirty="0" err="1" smtClean="0"/>
              <a:t>rijk</a:t>
            </a:r>
            <a:r>
              <a:rPr lang="en-US" baseline="0" dirty="0" smtClean="0"/>
              <a:t> hoe je </a:t>
            </a:r>
            <a:r>
              <a:rPr lang="en-US" baseline="0" dirty="0" err="1" smtClean="0"/>
              <a:t>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indelen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A14FE-A778-4A33-8AA7-E4C36A96CB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83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Taxonomie is de wetenschap van het indelen van levende organismes in.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Maar als je dieper kijkt dan vertelt het ons een verhaal van al het leven op aarde.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dat helpt ons het begrijpen. Want het is gecompliceerd.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Elk levend organisme is verwant met elk ander levend organisme op deze aarde.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 je ver genoeg terug gaat dan hebben wij allemaal een gemeenschappelijke voorouder.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belangrijkste van taxonomie is het e rachterkomen waar al die takken van de evolutionaire boom naar toe wijzen. En zo de juiste classificering vinden.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A14FE-A778-4A33-8AA7-E4C36A96CB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8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CF57996-BE87-4A1A-9391-F3FF061340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F950519-9091-4186-A7BA-F9E4447BA59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qz8gxDUktU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 gaan we het vandaag over hebben denk je?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170664"/>
            <a:ext cx="57662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74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Ordenen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0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024744" cy="1143000"/>
          </a:xfrm>
        </p:spPr>
        <p:txBody>
          <a:bodyPr/>
          <a:lstStyle/>
          <a:p>
            <a:r>
              <a:rPr lang="en-US" dirty="0" smtClean="0"/>
              <a:t>Wat is </a:t>
            </a:r>
            <a:r>
              <a:rPr lang="en-US" dirty="0" err="1" smtClean="0"/>
              <a:t>ordenen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733800"/>
            <a:ext cx="6777317" cy="3508977"/>
          </a:xfrm>
        </p:spPr>
        <p:txBody>
          <a:bodyPr/>
          <a:lstStyle/>
          <a:p>
            <a:r>
              <a:rPr lang="nl-NL" dirty="0" smtClean="0"/>
              <a:t>Zweedse bioloog Linnaeus wetenschappelijke naamgeving opgezet.</a:t>
            </a:r>
          </a:p>
          <a:p>
            <a:r>
              <a:rPr lang="nl-NL" dirty="0" smtClean="0"/>
              <a:t>Dubbele naamgeving. </a:t>
            </a:r>
          </a:p>
          <a:p>
            <a:r>
              <a:rPr lang="nl-NL" dirty="0"/>
              <a:t> </a:t>
            </a:r>
            <a:r>
              <a:rPr lang="nl-NL" dirty="0" smtClean="0"/>
              <a:t>- geslachtsnaam</a:t>
            </a:r>
          </a:p>
          <a:p>
            <a:r>
              <a:rPr lang="nl-NL" dirty="0" smtClean="0"/>
              <a:t> - soortaanduiding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275" y="-152400"/>
            <a:ext cx="3514725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59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024744" cy="418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 4 </a:t>
            </a:r>
            <a:r>
              <a:rPr lang="en-US" dirty="0" err="1" smtClean="0"/>
              <a:t>rijken</a:t>
            </a:r>
            <a:endParaRPr lang="en-US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9841398"/>
              </p:ext>
            </p:extLst>
          </p:nvPr>
        </p:nvGraphicFramePr>
        <p:xfrm>
          <a:off x="609600" y="1524000"/>
          <a:ext cx="79248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524000"/>
                <a:gridCol w="1600200"/>
                <a:gridCol w="1752600"/>
                <a:gridCol w="1676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Bacterien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Schimmels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Aantal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cellen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of </a:t>
                      </a:r>
                      <a:r>
                        <a:rPr lang="en-US" dirty="0" err="1" smtClean="0"/>
                        <a:t>meercellig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of </a:t>
                      </a:r>
                      <a:r>
                        <a:rPr lang="en-US" dirty="0" err="1" smtClean="0"/>
                        <a:t>meercellig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of </a:t>
                      </a:r>
                      <a:r>
                        <a:rPr lang="en-US" dirty="0" err="1" smtClean="0"/>
                        <a:t>meercellig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Celwand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Cekern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Nee, DNA </a:t>
                      </a:r>
                      <a:r>
                        <a:rPr lang="en-US" dirty="0" err="1" smtClean="0"/>
                        <a:t>los</a:t>
                      </a:r>
                      <a:r>
                        <a:rPr lang="en-US" dirty="0" smtClean="0"/>
                        <a:t> in het </a:t>
                      </a:r>
                      <a:r>
                        <a:rPr lang="en-US" dirty="0" err="1" smtClean="0"/>
                        <a:t>cytoplasma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Grote vacuole?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Bladgroenkorrels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4953000" cy="513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7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Filmpje</a:t>
            </a:r>
            <a:endParaRPr lang="en-US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untige ster 3">
            <a:hlinkClick r:id="rId2"/>
          </p:cNvPr>
          <p:cNvSpPr/>
          <p:nvPr/>
        </p:nvSpPr>
        <p:spPr>
          <a:xfrm>
            <a:off x="5638800" y="4419600"/>
            <a:ext cx="9144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Opdracht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in 7-10 </a:t>
            </a:r>
            <a:r>
              <a:rPr lang="en-US" dirty="0" err="1" smtClean="0"/>
              <a:t>minuten</a:t>
            </a:r>
            <a:r>
              <a:rPr lang="en-US" dirty="0" smtClean="0"/>
              <a:t> de </a:t>
            </a:r>
            <a:r>
              <a:rPr lang="en-US" dirty="0" err="1" smtClean="0"/>
              <a:t>klas</a:t>
            </a:r>
            <a:r>
              <a:rPr lang="en-US" dirty="0" smtClean="0"/>
              <a:t> </a:t>
            </a:r>
            <a:r>
              <a:rPr lang="en-US" dirty="0" err="1" smtClean="0"/>
              <a:t>ordenen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Let </a:t>
            </a:r>
            <a:r>
              <a:rPr lang="en-US" dirty="0" err="1" smtClean="0"/>
              <a:t>hierbij</a:t>
            </a:r>
            <a:r>
              <a:rPr lang="en-US" dirty="0" smtClean="0"/>
              <a:t> op </a:t>
            </a:r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kenmerken</a:t>
            </a:r>
            <a:r>
              <a:rPr lang="en-US" dirty="0" smtClean="0"/>
              <a:t> die nu </a:t>
            </a:r>
            <a:r>
              <a:rPr lang="en-US" dirty="0" err="1" smtClean="0"/>
              <a:t>spelen</a:t>
            </a:r>
            <a:r>
              <a:rPr lang="en-US" dirty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kenmerken</a:t>
            </a:r>
            <a:r>
              <a:rPr lang="en-US" dirty="0" smtClean="0"/>
              <a:t> die </a:t>
            </a:r>
            <a:r>
              <a:rPr lang="en-US" dirty="0" err="1" smtClean="0"/>
              <a:t>altijd</a:t>
            </a:r>
            <a:r>
              <a:rPr lang="en-US" dirty="0" smtClean="0"/>
              <a:t> </a:t>
            </a:r>
            <a:r>
              <a:rPr lang="en-US" dirty="0" err="1" smtClean="0"/>
              <a:t>aanwezig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. </a:t>
            </a:r>
            <a:r>
              <a:rPr lang="en-US" dirty="0" err="1" smtClean="0"/>
              <a:t>Houd</a:t>
            </a:r>
            <a:r>
              <a:rPr lang="en-US" dirty="0" smtClean="0"/>
              <a:t> met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kenmerken</a:t>
            </a:r>
            <a:r>
              <a:rPr lang="en-US" dirty="0" smtClean="0"/>
              <a:t>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wanneer</a:t>
            </a:r>
            <a:r>
              <a:rPr lang="en-US" dirty="0" smtClean="0"/>
              <a:t> je de </a:t>
            </a:r>
            <a:r>
              <a:rPr lang="en-US" dirty="0" err="1" smtClean="0"/>
              <a:t>klas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indelen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8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110</TotalTime>
  <Words>262</Words>
  <Application>Microsoft Office PowerPoint</Application>
  <PresentationFormat>Diavoorstelling (4:3)</PresentationFormat>
  <Paragraphs>54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</vt:lpstr>
      <vt:lpstr>Century Gothic</vt:lpstr>
      <vt:lpstr>Wingdings 2</vt:lpstr>
      <vt:lpstr>Austin</vt:lpstr>
      <vt:lpstr>Waar gaan we het vandaag over hebben denk je?</vt:lpstr>
      <vt:lpstr>Ordenen</vt:lpstr>
      <vt:lpstr>Wat is ordenen</vt:lpstr>
      <vt:lpstr>De 4 rijken</vt:lpstr>
      <vt:lpstr>PowerPoint-presentatie</vt:lpstr>
      <vt:lpstr>Filmpje</vt:lpstr>
      <vt:lpstr>Opdracht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Ordenen</dc:title>
  <dc:creator>Hjalmar</dc:creator>
  <cp:lastModifiedBy>Danique Keijzer</cp:lastModifiedBy>
  <cp:revision>8</cp:revision>
  <dcterms:created xsi:type="dcterms:W3CDTF">2016-09-10T07:20:04Z</dcterms:created>
  <dcterms:modified xsi:type="dcterms:W3CDTF">2016-11-10T10:36:22Z</dcterms:modified>
</cp:coreProperties>
</file>