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/>
    <p:restoredTop sz="94688"/>
  </p:normalViewPr>
  <p:slideViewPr>
    <p:cSldViewPr>
      <p:cViewPr varScale="1">
        <p:scale>
          <a:sx n="200" d="100"/>
          <a:sy n="200" d="100"/>
        </p:scale>
        <p:origin x="200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06-11-16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06-11-16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06-11-16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06-11-16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06-11-16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06-11-16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06-11-16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06-11-16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06-11-16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06-11-16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A235-2899-414A-89EF-FD11594581FB}" type="datetimeFigureOut">
              <a:rPr lang="nl-NL" smtClean="0"/>
              <a:pPr/>
              <a:t>06-11-16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4A235-2899-414A-89EF-FD11594581FB}" type="datetimeFigureOut">
              <a:rPr lang="nl-NL" smtClean="0"/>
              <a:pPr/>
              <a:t>06-11-16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26F24-3599-4BF4-B602-4D65A5A3EF7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6000" contrast="-19000"/>
          </a:blip>
          <a:srcRect/>
          <a:stretch>
            <a:fillRect/>
          </a:stretch>
        </p:blipFill>
        <p:spPr bwMode="auto">
          <a:xfrm>
            <a:off x="-180528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827584" y="620688"/>
            <a:ext cx="3269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Texel: 	13783 inwoners (2010)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827583" y="1050241"/>
            <a:ext cx="1931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	</a:t>
            </a:r>
            <a:r>
              <a:rPr lang="nl-NL" dirty="0" smtClean="0"/>
              <a:t> 463 km</a:t>
            </a:r>
            <a:r>
              <a:rPr lang="nl-NL" baseline="30000" dirty="0" smtClean="0"/>
              <a:t>2</a:t>
            </a:r>
            <a:endParaRPr lang="nl-NL" baseline="30000" dirty="0"/>
          </a:p>
        </p:txBody>
      </p:sp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0496280"/>
              </p:ext>
            </p:extLst>
          </p:nvPr>
        </p:nvGraphicFramePr>
        <p:xfrm>
          <a:off x="1793553" y="1562448"/>
          <a:ext cx="6170375" cy="609600"/>
        </p:xfrm>
        <a:graphic>
          <a:graphicData uri="http://schemas.openxmlformats.org/drawingml/2006/table">
            <a:tbl>
              <a:tblPr/>
              <a:tblGrid>
                <a:gridCol w="2274059"/>
                <a:gridCol w="892986"/>
                <a:gridCol w="3003330"/>
              </a:tblGrid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 err="1" smtClean="0">
                          <a:latin typeface="Arial"/>
                          <a:ea typeface="Calibri"/>
                          <a:cs typeface="Times New Roman"/>
                        </a:rPr>
                        <a:t>Electriciteitsverbruik</a:t>
                      </a:r>
                      <a:r>
                        <a:rPr lang="nl-NL" sz="1200" b="1" dirty="0" smtClean="0">
                          <a:latin typeface="Arial"/>
                          <a:ea typeface="Calibri"/>
                          <a:cs typeface="Times New Roman"/>
                        </a:rPr>
                        <a:t> per jaar </a:t>
                      </a:r>
                      <a:endParaRPr lang="nl-NL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latin typeface="Arial"/>
                          <a:ea typeface="Calibri"/>
                          <a:cs typeface="Times New Roman"/>
                        </a:rPr>
                        <a:t> 73.633.018 </a:t>
                      </a:r>
                      <a:endParaRPr lang="nl-NL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latin typeface="Arial"/>
                          <a:ea typeface="Calibri"/>
                          <a:cs typeface="Times New Roman"/>
                        </a:rPr>
                        <a:t>kWh</a:t>
                      </a:r>
                      <a:endParaRPr lang="nl-NL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endParaRPr lang="nl-NL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nl-NL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 smtClean="0">
                          <a:latin typeface="Arial"/>
                          <a:ea typeface="Calibri"/>
                          <a:cs typeface="Times New Roman"/>
                        </a:rPr>
                        <a:t>Gasverbruik per jaar </a:t>
                      </a:r>
                      <a:endParaRPr lang="nl-NL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latin typeface="Arial"/>
                          <a:ea typeface="Calibri"/>
                          <a:cs typeface="Times New Roman"/>
                        </a:rPr>
                        <a:t> 21.962.236 </a:t>
                      </a:r>
                      <a:endParaRPr lang="nl-NL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latin typeface="Aria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nl-NL" sz="1200" b="1" baseline="30000" dirty="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nl-NL" sz="1600" b="1" baseline="30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Tekstvak 7"/>
          <p:cNvSpPr txBox="1"/>
          <p:nvPr/>
        </p:nvSpPr>
        <p:spPr>
          <a:xfrm>
            <a:off x="812155" y="2412316"/>
            <a:ext cx="2906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	</a:t>
            </a:r>
            <a:r>
              <a:rPr lang="nl-NL" dirty="0" smtClean="0"/>
              <a:t> </a:t>
            </a:r>
            <a:r>
              <a:rPr lang="nl-NL" dirty="0" smtClean="0"/>
              <a:t>6300 </a:t>
            </a:r>
            <a:r>
              <a:rPr lang="nl-NL" dirty="0" smtClean="0"/>
              <a:t>auto’s (</a:t>
            </a:r>
            <a:r>
              <a:rPr lang="nl-NL" dirty="0" smtClean="0"/>
              <a:t>2012)</a:t>
            </a:r>
            <a:endParaRPr lang="nl-NL" baseline="30000" dirty="0"/>
          </a:p>
        </p:txBody>
      </p:sp>
      <p:sp>
        <p:nvSpPr>
          <p:cNvPr id="4" name="Tekstvak 3"/>
          <p:cNvSpPr txBox="1"/>
          <p:nvPr/>
        </p:nvSpPr>
        <p:spPr>
          <a:xfrm>
            <a:off x="1751076" y="3559175"/>
            <a:ext cx="5413212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Gemiddeld energieverbruik </a:t>
            </a:r>
            <a:r>
              <a:rPr lang="nl-NL" dirty="0" smtClean="0"/>
              <a:t>per inwoner: 61000 kWh</a:t>
            </a:r>
          </a:p>
          <a:p>
            <a:r>
              <a:rPr lang="nl-NL" sz="1050" dirty="0" smtClean="0"/>
              <a:t>(bron Centraal bureau voor de Statistiek) 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5796136" y="2425406"/>
            <a:ext cx="1478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 dirty="0" smtClean="0"/>
              <a:t>Bron: </a:t>
            </a:r>
            <a:r>
              <a:rPr lang="nl-NL" sz="1050" smtClean="0"/>
              <a:t>Gemeente Texel </a:t>
            </a:r>
            <a:endParaRPr lang="nl-NL" sz="10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29</Words>
  <Application>Microsoft Macintosh PowerPoint</Application>
  <PresentationFormat>Diavoorstelling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Calibri</vt:lpstr>
      <vt:lpstr>Times New Roman</vt:lpstr>
      <vt:lpstr>Arial</vt:lpstr>
      <vt:lpstr>Office-thema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Lutz Lohse</dc:creator>
  <cp:lastModifiedBy>Lutz Lohse</cp:lastModifiedBy>
  <cp:revision>6</cp:revision>
  <dcterms:created xsi:type="dcterms:W3CDTF">2010-11-11T20:29:11Z</dcterms:created>
  <dcterms:modified xsi:type="dcterms:W3CDTF">2016-11-06T19:37:04Z</dcterms:modified>
</cp:coreProperties>
</file>