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4A235-2899-414A-89EF-FD11594581FB}" type="datetimeFigureOut">
              <a:rPr lang="nl-NL" smtClean="0"/>
              <a:pPr/>
              <a:t>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6000" contrast="-1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827584" y="620688"/>
            <a:ext cx="326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Texel: 	13783 inwoners </a:t>
            </a:r>
            <a:r>
              <a:rPr lang="nl-NL"/>
              <a:t>(2012)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827584" y="1052736"/>
            <a:ext cx="193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	 463 km</a:t>
            </a:r>
            <a:r>
              <a:rPr lang="nl-NL" baseline="30000" dirty="0"/>
              <a:t>2</a:t>
            </a:r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695607"/>
              </p:ext>
            </p:extLst>
          </p:nvPr>
        </p:nvGraphicFramePr>
        <p:xfrm>
          <a:off x="1907704" y="1772816"/>
          <a:ext cx="6170375" cy="609600"/>
        </p:xfrm>
        <a:graphic>
          <a:graphicData uri="http://schemas.openxmlformats.org/drawingml/2006/table">
            <a:tbl>
              <a:tblPr/>
              <a:tblGrid>
                <a:gridCol w="2274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9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err="1">
                          <a:latin typeface="Arial"/>
                          <a:ea typeface="Calibri"/>
                          <a:cs typeface="Times New Roman"/>
                        </a:rPr>
                        <a:t>Electriciteitsverbruik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latin typeface="Arial"/>
                          <a:ea typeface="Calibri"/>
                          <a:cs typeface="Times New Roman"/>
                        </a:rPr>
                        <a:t> 78.633.018 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latin typeface="Arial"/>
                          <a:ea typeface="Calibri"/>
                          <a:cs typeface="Times New Roman"/>
                        </a:rPr>
                        <a:t>kWh</a:t>
                      </a:r>
                      <a:endParaRPr lang="nl-NL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endParaRPr lang="nl-NL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latin typeface="Arial"/>
                          <a:ea typeface="Calibri"/>
                          <a:cs typeface="Times New Roman"/>
                        </a:rPr>
                        <a:t>Gasverbruik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latin typeface="Arial"/>
                          <a:ea typeface="Calibri"/>
                          <a:cs typeface="Times New Roman"/>
                        </a:rPr>
                        <a:t> 21.962.236 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latin typeface="Arial"/>
                          <a:ea typeface="Calibri"/>
                          <a:cs typeface="Times New Roman"/>
                        </a:rPr>
                        <a:t>m3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kstvak 7"/>
          <p:cNvSpPr txBox="1"/>
          <p:nvPr/>
        </p:nvSpPr>
        <p:spPr>
          <a:xfrm>
            <a:off x="899592" y="2924944"/>
            <a:ext cx="2782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	6300 auto’s (2012</a:t>
            </a:r>
            <a:endParaRPr lang="nl-NL" baseline="30000" dirty="0"/>
          </a:p>
        </p:txBody>
      </p:sp>
      <p:sp>
        <p:nvSpPr>
          <p:cNvPr id="4" name="Tekstvak 3"/>
          <p:cNvSpPr txBox="1"/>
          <p:nvPr/>
        </p:nvSpPr>
        <p:spPr>
          <a:xfrm>
            <a:off x="1907704" y="4483430"/>
            <a:ext cx="584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Totaalen ergieverbruik per inwoner: 61000 kWh per jaar  </a:t>
            </a:r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1916426" y="4877717"/>
            <a:ext cx="2681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(Bron: Centraal Burau voor de statistiek)</a:t>
            </a:r>
            <a:endParaRPr lang="nl-NL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</Words>
  <Application>Microsoft Office PowerPoint</Application>
  <PresentationFormat>Diavoorstelling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Office-thema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Lutz Lohse</dc:creator>
  <cp:lastModifiedBy>Lutz Lohse</cp:lastModifiedBy>
  <cp:revision>7</cp:revision>
  <dcterms:created xsi:type="dcterms:W3CDTF">2010-11-11T20:29:11Z</dcterms:created>
  <dcterms:modified xsi:type="dcterms:W3CDTF">2016-11-08T08:09:23Z</dcterms:modified>
</cp:coreProperties>
</file>