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ED0CCB-478D-4179-BEBD-EB294B1BE65E}" type="datetimeFigureOut">
              <a:rPr lang="nl-NL" smtClean="0"/>
              <a:t>21-11-2016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56E632-D4A2-444D-B5CD-BBD7E0A3645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814575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hthoek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hthoek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hthoek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hthoek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hthoek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Ondertitel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nl-NL"/>
              <a:t>Klik om de ondertitelstijl van het model te bewerken</a:t>
            </a:r>
            <a:endParaRPr kumimoji="0" lang="en-US"/>
          </a:p>
        </p:txBody>
      </p:sp>
      <p:sp>
        <p:nvSpPr>
          <p:cNvPr id="28" name="Tijdelijke aanduiding voor datum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5F55BB-F956-4409-A073-81796A3DDDB8}" type="datetime1">
              <a:rPr lang="nl-NL" smtClean="0"/>
              <a:t>21-11-2016</a:t>
            </a:fld>
            <a:endParaRPr lang="nl-NL"/>
          </a:p>
        </p:txBody>
      </p:sp>
      <p:sp>
        <p:nvSpPr>
          <p:cNvPr id="17" name="Tijdelijke aanduiding voor voettekst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Voorlichting NH2016</a:t>
            </a:r>
          </a:p>
        </p:txBody>
      </p:sp>
      <p:sp>
        <p:nvSpPr>
          <p:cNvPr id="7" name="Rechte verbindingslijn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hthoek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Tijdelijke aanduiding voor dianumm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3491861-8698-4D52-B7A7-9D1EB9BFECC0}" type="slidenum">
              <a:rPr lang="nl-NL" smtClean="0"/>
              <a:t>‹nr.›</a:t>
            </a:fld>
            <a:endParaRPr lang="nl-NL"/>
          </a:p>
        </p:txBody>
      </p:sp>
      <p:sp>
        <p:nvSpPr>
          <p:cNvPr id="8" name="Titel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E2335-38E7-4434-BF59-3BD59F2B16AF}" type="datetime1">
              <a:rPr lang="nl-NL" smtClean="0"/>
              <a:t>21-11-2016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Voorlichting NH2016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91861-8698-4D52-B7A7-9D1EB9BFECC0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hthoek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hthoek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hthoek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hthoek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hthoek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Rechte verbindingslijn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13491861-8698-4D52-B7A7-9D1EB9BFECC0}" type="slidenum">
              <a:rPr lang="nl-NL" smtClean="0"/>
              <a:t>‹nr.›</a:t>
            </a:fld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06943-5E96-4A05-AA28-AC60A8489295}" type="datetime1">
              <a:rPr lang="nl-NL" smtClean="0"/>
              <a:t>21-11-2016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Voorlichting NH2016</a:t>
            </a:r>
          </a:p>
        </p:txBody>
      </p:sp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92884-E82F-4F72-8228-C629AA427DE3}" type="datetime1">
              <a:rPr lang="nl-NL" smtClean="0"/>
              <a:t>21-11-2016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Voorlichting NH2016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13491861-8698-4D52-B7A7-9D1EB9BFECC0}" type="slidenum">
              <a:rPr lang="nl-NL" smtClean="0"/>
              <a:t>‹nr.›</a:t>
            </a:fld>
            <a:endParaRPr lang="nl-NL"/>
          </a:p>
        </p:txBody>
      </p:sp>
      <p:sp>
        <p:nvSpPr>
          <p:cNvPr id="8" name="Tijdelijke aanduiding voor inhoud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hthoek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hthoek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hthoek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hthoek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hthoek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hthoek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nl-NL"/>
              <a:t>Klik om de modelstijlen te bewerken</a:t>
            </a:r>
          </a:p>
        </p:txBody>
      </p:sp>
      <p:sp>
        <p:nvSpPr>
          <p:cNvPr id="13" name="Rechthoek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hthoek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Voorlichting NH2016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852FD-4DEA-4B7A-BC50-90E33367732C}" type="datetime1">
              <a:rPr lang="nl-NL" smtClean="0"/>
              <a:t>21-11-2016</a:t>
            </a:fld>
            <a:endParaRPr lang="nl-NL"/>
          </a:p>
        </p:txBody>
      </p:sp>
      <p:sp>
        <p:nvSpPr>
          <p:cNvPr id="8" name="Rechte verbindingslijn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3491861-8698-4D52-B7A7-9D1EB9BFECC0}" type="slidenum">
              <a:rPr lang="nl-NL" smtClean="0"/>
              <a:t>‹nr.›</a:t>
            </a:fld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776356E9-F562-45C4-8E71-83CA72632C42}" type="datetime1">
              <a:rPr lang="nl-NL" smtClean="0"/>
              <a:t>21-11-2016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Voorlichting NH2016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91861-8698-4D52-B7A7-9D1EB9BFECC0}" type="slidenum">
              <a:rPr lang="nl-NL" smtClean="0"/>
              <a:t>‹nr.›</a:t>
            </a:fld>
            <a:endParaRPr lang="nl-NL"/>
          </a:p>
        </p:txBody>
      </p:sp>
      <p:sp>
        <p:nvSpPr>
          <p:cNvPr id="8" name="Rechte verbindingslijn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Tijdelijke aanduiding voor inhoud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12" name="Tijdelijke aanduiding voor inhoud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 verbindingslijn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hthoek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hthoek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hthoek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hthoek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hthoek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hthoek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nl-NL"/>
              <a:t>Klik om de modelstijlen te bewerken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nl-NL"/>
              <a:t>Klik om de modelstijlen te bewerken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1F699-F28D-47AC-9DE6-F1C835C93203}" type="datetime1">
              <a:rPr lang="nl-NL" smtClean="0"/>
              <a:t>21-11-2016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r>
              <a:rPr lang="nl-NL"/>
              <a:t>Voorlichting NH2016</a:t>
            </a:r>
          </a:p>
        </p:txBody>
      </p:sp>
      <p:sp>
        <p:nvSpPr>
          <p:cNvPr id="15" name="Rechte verbindingslijn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hthoek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Tijdelijke aanduiding voor inhoud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26" name="Tijdelijke aanduiding voor inhoud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25" name="Ova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13491861-8698-4D52-B7A7-9D1EB9BFECC0}" type="slidenum">
              <a:rPr lang="nl-NL" smtClean="0"/>
              <a:t>‹nr.›</a:t>
            </a:fld>
            <a:endParaRPr lang="nl-NL"/>
          </a:p>
        </p:txBody>
      </p:sp>
      <p:sp>
        <p:nvSpPr>
          <p:cNvPr id="23" name="Titel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77C68-A628-44B0-8740-461C27BD5374}" type="datetime1">
              <a:rPr lang="nl-NL" smtClean="0"/>
              <a:t>21-11-2016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Voorlichting NH2016</a:t>
            </a: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13491861-8698-4D52-B7A7-9D1EB9BFECC0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hthoek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hthoek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hthoek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hthoek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hthoek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E5D7A-C460-4721-9001-719ECAE9C377}" type="datetime1">
              <a:rPr lang="nl-NL" smtClean="0"/>
              <a:t>21-11-2016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Voorlichting NH2016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3491861-8698-4D52-B7A7-9D1EB9BFECC0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hthoek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hthoek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hthoek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hthoek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hthoek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hthoek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nl-NL"/>
              <a:t>Klik om de modelstijlen te bewerken</a:t>
            </a:r>
          </a:p>
        </p:txBody>
      </p:sp>
      <p:sp>
        <p:nvSpPr>
          <p:cNvPr id="8" name="Rechthoek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Rechte verbindingslijn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Tijdelijke aanduiding voor inhoud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10" name="Ova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3491861-8698-4D52-B7A7-9D1EB9BFECC0}" type="slidenum">
              <a:rPr lang="nl-NL" smtClean="0"/>
              <a:t>‹nr.›</a:t>
            </a:fld>
            <a:endParaRPr lang="nl-NL"/>
          </a:p>
        </p:txBody>
      </p:sp>
      <p:sp>
        <p:nvSpPr>
          <p:cNvPr id="21" name="Rechthoek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FDAE7-BEEA-445A-99E6-539A4D6EEC18}" type="datetime1">
              <a:rPr lang="nl-NL" smtClean="0"/>
              <a:t>21-11-2016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r>
              <a:rPr lang="nl-NL"/>
              <a:t>Voorlichting NH2016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hte verbindingslijn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hthoek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hthoek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hthoek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hthoek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hthoek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hthoek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hthoek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13491861-8698-4D52-B7A7-9D1EB9BFECC0}" type="slidenum">
              <a:rPr lang="nl-NL" smtClean="0"/>
              <a:t>‹nr.›</a:t>
            </a:fld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nl-NL"/>
              <a:t>Klik op het pictogram als u een afbeelding wilt toevoegen</a:t>
            </a:r>
            <a:endParaRPr kumimoji="0" lang="en-US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nl-NL"/>
              <a:t>Klik om de modelstijlen te bewerken</a:t>
            </a:r>
          </a:p>
        </p:txBody>
      </p:sp>
      <p:sp>
        <p:nvSpPr>
          <p:cNvPr id="22" name="Rechthoek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6739C754-8B73-4EB7-86F3-AEB60355A901}" type="datetime1">
              <a:rPr lang="nl-NL" smtClean="0"/>
              <a:t>21-11-2016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r>
              <a:rPr lang="nl-NL"/>
              <a:t>Voorlichting NH2016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hthoek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hthoek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hthoek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hthoek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hthoek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Tijdelijke aanduiding voor datum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CD906B7A-BD1E-4900-B85F-24761C4E0154}" type="datetime1">
              <a:rPr lang="nl-NL" smtClean="0"/>
              <a:t>21-11-2016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r>
              <a:rPr lang="nl-NL"/>
              <a:t>Voorlichting NH2016</a:t>
            </a:r>
          </a:p>
        </p:txBody>
      </p:sp>
      <p:sp>
        <p:nvSpPr>
          <p:cNvPr id="8" name="Rechthoek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Rechte verbindingslijn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Tijdelijke aanduiding voor dianumm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3491861-8698-4D52-B7A7-9D1EB9BFECC0}" type="slidenum">
              <a:rPr lang="nl-NL" smtClean="0"/>
              <a:t>‹nr.›</a:t>
            </a:fld>
            <a:endParaRPr lang="nl-NL"/>
          </a:p>
        </p:txBody>
      </p:sp>
      <p:sp>
        <p:nvSpPr>
          <p:cNvPr id="22" name="Tijdelijke aanduiding voor titel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13" name="Tijdelijke aanduiding voor tekst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nl-NL"/>
              <a:t>Klik om de modelstijlen te bewerken</a:t>
            </a:r>
          </a:p>
          <a:p>
            <a:pPr lvl="1" eaLnBrk="1" latinLnBrk="0" hangingPunct="1"/>
            <a:r>
              <a:rPr kumimoji="0" lang="nl-NL"/>
              <a:t>Tweede niveau</a:t>
            </a:r>
          </a:p>
          <a:p>
            <a:pPr lvl="2" eaLnBrk="1" latinLnBrk="0" hangingPunct="1"/>
            <a:r>
              <a:rPr kumimoji="0" lang="nl-NL"/>
              <a:t>Derde niveau</a:t>
            </a:r>
          </a:p>
          <a:p>
            <a:pPr lvl="3" eaLnBrk="1" latinLnBrk="0" hangingPunct="1"/>
            <a:r>
              <a:rPr kumimoji="0" lang="nl-NL"/>
              <a:t>Vierde niveau</a:t>
            </a:r>
          </a:p>
          <a:p>
            <a:pPr lvl="4" eaLnBrk="1" latinLnBrk="0" hangingPunct="1"/>
            <a:r>
              <a:rPr kumimoji="0" lang="nl-NL"/>
              <a:t>Vijfde niveau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>
                <a:solidFill>
                  <a:schemeClr val="tx1"/>
                </a:solidFill>
              </a:rPr>
              <a:t>Het doel van preventie</a:t>
            </a:r>
          </a:p>
          <a:p>
            <a:endParaRPr lang="nl-NL" dirty="0">
              <a:solidFill>
                <a:schemeClr val="tx1"/>
              </a:solidFill>
            </a:endParaRPr>
          </a:p>
          <a:p>
            <a:r>
              <a:rPr lang="nl-NL" dirty="0">
                <a:solidFill>
                  <a:schemeClr val="tx1"/>
                </a:solidFill>
              </a:rPr>
              <a:t>(H 12 Inleiding in de gezondheidszorg</a:t>
            </a:r>
            <a:r>
              <a:rPr lang="nl-NL" dirty="0"/>
              <a:t>)</a:t>
            </a:r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>
                <a:solidFill>
                  <a:schemeClr val="accent3"/>
                </a:solidFill>
              </a:rPr>
              <a:t>Preventie</a:t>
            </a:r>
            <a:r>
              <a:rPr lang="nl-NL" dirty="0">
                <a:solidFill>
                  <a:srgbClr val="FF0000"/>
                </a:solidFill>
              </a:rPr>
              <a:t> en </a:t>
            </a:r>
            <a:r>
              <a:rPr lang="nl-NL" dirty="0">
                <a:solidFill>
                  <a:schemeClr val="accent3"/>
                </a:solidFill>
              </a:rPr>
              <a:t>gezondheidsbevordering</a:t>
            </a:r>
          </a:p>
        </p:txBody>
      </p:sp>
    </p:spTree>
    <p:extLst>
      <p:ext uri="{BB962C8B-B14F-4D97-AF65-F5344CB8AC3E}">
        <p14:creationId xmlns:p14="http://schemas.microsoft.com/office/powerpoint/2010/main" val="11121181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98D44-D812-4A46-84CE-03BF3AB6DECF}" type="datetime1">
              <a:rPr lang="nl-NL" smtClean="0"/>
              <a:t>21-11-2016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Voorlichting NH2016</a:t>
            </a: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91861-8698-4D52-B7A7-9D1EB9BFECC0}" type="slidenum">
              <a:rPr lang="nl-NL" smtClean="0"/>
              <a:t>10</a:t>
            </a:fld>
            <a:endParaRPr lang="nl-NL" dirty="0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nl-NL" dirty="0"/>
          </a:p>
          <a:p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8236" y="2708920"/>
            <a:ext cx="2886075" cy="36054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06732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Campagnes 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055E8-6655-4333-97B7-B84145F28024}" type="datetime1">
              <a:rPr lang="nl-NL" smtClean="0"/>
              <a:t>21-11-2016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Voorlichting NH2016</a:t>
            </a: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91861-8698-4D52-B7A7-9D1EB9BFECC0}" type="slidenum">
              <a:rPr lang="nl-NL" smtClean="0"/>
              <a:t>2</a:t>
            </a:fld>
            <a:endParaRPr lang="nl-NL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/>
              <a:t>Overheid en Burgers:</a:t>
            </a:r>
          </a:p>
          <a:p>
            <a:endParaRPr lang="nl-NL" dirty="0"/>
          </a:p>
          <a:p>
            <a:r>
              <a:rPr lang="nl-NL" dirty="0"/>
              <a:t>Tijd voor de griepprik</a:t>
            </a:r>
          </a:p>
          <a:p>
            <a:r>
              <a:rPr lang="nl-NL" dirty="0"/>
              <a:t>Nationale poetsweek</a:t>
            </a:r>
          </a:p>
          <a:p>
            <a:r>
              <a:rPr lang="nl-NL" dirty="0"/>
              <a:t>Drank, maakt mee kapot dan je lief is…..</a:t>
            </a:r>
          </a:p>
        </p:txBody>
      </p:sp>
    </p:spTree>
    <p:extLst>
      <p:ext uri="{BB962C8B-B14F-4D97-AF65-F5344CB8AC3E}">
        <p14:creationId xmlns:p14="http://schemas.microsoft.com/office/powerpoint/2010/main" val="827289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Met welke preventie heb je te maken gehad?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D6C78-F48E-48CF-B6A7-3D7A531F63C5}" type="datetime1">
              <a:rPr lang="nl-NL" smtClean="0"/>
              <a:t>21-11-2016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Voorlichting NH2016</a:t>
            </a: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91861-8698-4D52-B7A7-9D1EB9BFECC0}" type="slidenum">
              <a:rPr lang="nl-NL" smtClean="0"/>
              <a:t>3</a:t>
            </a:fld>
            <a:endParaRPr lang="nl-NL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nl-NL" dirty="0"/>
          </a:p>
          <a:p>
            <a:r>
              <a:rPr lang="nl-NL" dirty="0"/>
              <a:t>Voorbeelden:</a:t>
            </a:r>
          </a:p>
        </p:txBody>
      </p:sp>
    </p:spTree>
    <p:extLst>
      <p:ext uri="{BB962C8B-B14F-4D97-AF65-F5344CB8AC3E}">
        <p14:creationId xmlns:p14="http://schemas.microsoft.com/office/powerpoint/2010/main" val="24514619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Doel van preventie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37FCDC-89DD-4BFE-809A-2B06FEB1F6C2}" type="datetime1">
              <a:rPr lang="nl-NL" smtClean="0"/>
              <a:t>21-11-2016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Voorlichting NH2016</a:t>
            </a: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91861-8698-4D52-B7A7-9D1EB9BFECC0}" type="slidenum">
              <a:rPr lang="nl-NL" smtClean="0"/>
              <a:t>4</a:t>
            </a:fld>
            <a:endParaRPr lang="nl-NL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/>
              <a:t>Voor</a:t>
            </a:r>
            <a:r>
              <a:rPr lang="nl-NL" b="1" dirty="0"/>
              <a:t>kómen</a:t>
            </a:r>
            <a:r>
              <a:rPr lang="nl-NL" dirty="0"/>
              <a:t> dat een ziekte of beperking ontstaat bij </a:t>
            </a:r>
            <a:r>
              <a:rPr lang="nl-NL" b="1" dirty="0"/>
              <a:t>mensen die de ziekte nog niet hebben</a:t>
            </a:r>
          </a:p>
          <a:p>
            <a:endParaRPr lang="nl-NL" dirty="0"/>
          </a:p>
          <a:p>
            <a:r>
              <a:rPr lang="nl-NL" dirty="0"/>
              <a:t>Voorkomen dat je gaatjes krijgt</a:t>
            </a:r>
          </a:p>
          <a:p>
            <a:r>
              <a:rPr lang="nl-NL" dirty="0"/>
              <a:t>Voorkomen van overgewicht</a:t>
            </a:r>
          </a:p>
          <a:p>
            <a:r>
              <a:rPr lang="nl-NL" dirty="0"/>
              <a:t>Voorkomen van hepatitis B tijdens je werk</a:t>
            </a:r>
          </a:p>
          <a:p>
            <a:r>
              <a:rPr lang="nl-NL" dirty="0"/>
              <a:t>Voorkomen van ongewenste zwangerschap</a:t>
            </a:r>
          </a:p>
        </p:txBody>
      </p:sp>
    </p:spTree>
    <p:extLst>
      <p:ext uri="{BB962C8B-B14F-4D97-AF65-F5344CB8AC3E}">
        <p14:creationId xmlns:p14="http://schemas.microsoft.com/office/powerpoint/2010/main" val="13513225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Primaire preventie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6924A-8E8E-457A-9638-79C428E440DB}" type="datetime1">
              <a:rPr lang="nl-NL" smtClean="0"/>
              <a:t>21-11-2016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Voorlichting NH2016</a:t>
            </a: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91861-8698-4D52-B7A7-9D1EB9BFECC0}" type="slidenum">
              <a:rPr lang="nl-NL" smtClean="0"/>
              <a:t>5</a:t>
            </a:fld>
            <a:endParaRPr lang="nl-NL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/>
              <a:t>Voorkomen dat een ziekte ontstaat: HOE??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Voorbeeld:</a:t>
            </a:r>
          </a:p>
          <a:p>
            <a:r>
              <a:rPr lang="nl-NL" dirty="0"/>
              <a:t>Hart- en vaatziekten</a:t>
            </a:r>
          </a:p>
          <a:p>
            <a:r>
              <a:rPr lang="nl-NL" dirty="0"/>
              <a:t>Cariës en tandvleesontsteking</a:t>
            </a:r>
          </a:p>
          <a:p>
            <a:r>
              <a:rPr lang="nl-NL" dirty="0"/>
              <a:t>Griep</a:t>
            </a:r>
          </a:p>
          <a:p>
            <a:r>
              <a:rPr lang="nl-NL" dirty="0"/>
              <a:t>Baarmoederhalskanker</a:t>
            </a:r>
          </a:p>
          <a:p>
            <a:r>
              <a:rPr lang="nl-NL" dirty="0"/>
              <a:t>Malaria, tropenziekten</a:t>
            </a:r>
          </a:p>
        </p:txBody>
      </p:sp>
    </p:spTree>
    <p:extLst>
      <p:ext uri="{BB962C8B-B14F-4D97-AF65-F5344CB8AC3E}">
        <p14:creationId xmlns:p14="http://schemas.microsoft.com/office/powerpoint/2010/main" val="38226429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Vaccinatie, medicatie, voorlichting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70F7B-50B4-43E9-A34A-F61F35E415EE}" type="datetime1">
              <a:rPr lang="nl-NL" smtClean="0"/>
              <a:t>21-11-2016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Voorlichting NH2016</a:t>
            </a: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91861-8698-4D52-B7A7-9D1EB9BFECC0}" type="slidenum">
              <a:rPr lang="nl-NL" smtClean="0"/>
              <a:t>6</a:t>
            </a:fld>
            <a:endParaRPr lang="nl-NL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/>
              <a:t>Vaccinatie is primaire preventie</a:t>
            </a:r>
          </a:p>
          <a:p>
            <a:endParaRPr lang="nl-NL" dirty="0"/>
          </a:p>
          <a:p>
            <a:r>
              <a:rPr lang="nl-NL" dirty="0"/>
              <a:t>Medicijnen, voorlichting/ instructie idem</a:t>
            </a:r>
          </a:p>
          <a:p>
            <a:endParaRPr lang="nl-NL" dirty="0"/>
          </a:p>
          <a:p>
            <a:r>
              <a:rPr lang="nl-NL" dirty="0"/>
              <a:t>Risicofactoren vergroten de kans op ziekte: aanpakken van risicofactoren is ook primaire preventie;  helpen te stoppen met roken.</a:t>
            </a:r>
          </a:p>
        </p:txBody>
      </p:sp>
    </p:spTree>
    <p:extLst>
      <p:ext uri="{BB962C8B-B14F-4D97-AF65-F5344CB8AC3E}">
        <p14:creationId xmlns:p14="http://schemas.microsoft.com/office/powerpoint/2010/main" val="11759349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Secundaire preventie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1472B-9201-4105-B4FE-26EE329B5232}" type="datetime1">
              <a:rPr lang="nl-NL" smtClean="0"/>
              <a:t>21-11-2016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Voorlichting NH2016</a:t>
            </a: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91861-8698-4D52-B7A7-9D1EB9BFECC0}" type="slidenum">
              <a:rPr lang="nl-NL" smtClean="0"/>
              <a:t>7</a:t>
            </a:fld>
            <a:endParaRPr lang="nl-NL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/>
              <a:t>Secundaire preventie is ziekten in een vroeg stadium opsporen.</a:t>
            </a:r>
          </a:p>
          <a:p>
            <a:r>
              <a:rPr lang="nl-NL" dirty="0"/>
              <a:t>Dat heet </a:t>
            </a:r>
            <a:r>
              <a:rPr lang="nl-NL" b="1" dirty="0"/>
              <a:t>screening</a:t>
            </a:r>
          </a:p>
          <a:p>
            <a:r>
              <a:rPr lang="nl-NL" dirty="0"/>
              <a:t>Voorbeeld: uitstrijkjes bij vrouwen om baarmoederhalskanker op te sporen</a:t>
            </a:r>
          </a:p>
          <a:p>
            <a:r>
              <a:rPr lang="nl-NL" dirty="0"/>
              <a:t>Röntgenfoto om beginnend tandbederf te zien</a:t>
            </a:r>
          </a:p>
          <a:p>
            <a:r>
              <a:rPr lang="nl-NL" dirty="0"/>
              <a:t>Periodieke controles bij de tandarts</a:t>
            </a:r>
          </a:p>
          <a:p>
            <a:r>
              <a:rPr lang="nl-NL" dirty="0"/>
              <a:t>Diabetes / darmkanker </a:t>
            </a:r>
          </a:p>
          <a:p>
            <a:endParaRPr lang="nl-NL" dirty="0"/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797656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Nadeel screening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0BA09-87E0-4C21-B8A8-185CB80AEFD7}" type="datetime1">
              <a:rPr lang="nl-NL" smtClean="0"/>
              <a:t>21-11-2016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Voorlichting NH2016</a:t>
            </a: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91861-8698-4D52-B7A7-9D1EB9BFECC0}" type="slidenum">
              <a:rPr lang="nl-NL" smtClean="0"/>
              <a:t>8</a:t>
            </a:fld>
            <a:endParaRPr lang="nl-NL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/>
              <a:t>Schijnzekerheid</a:t>
            </a:r>
          </a:p>
          <a:p>
            <a:r>
              <a:rPr lang="nl-NL" dirty="0"/>
              <a:t>Uitslag kan op begin van ziekte lijken. Moet dan behandeling volgen???</a:t>
            </a:r>
          </a:p>
          <a:p>
            <a:r>
              <a:rPr lang="nl-NL" dirty="0"/>
              <a:t>Onterechte geruststelling of onterecht ongerust??</a:t>
            </a:r>
          </a:p>
          <a:p>
            <a:endParaRPr lang="nl-NL" dirty="0"/>
          </a:p>
          <a:p>
            <a:r>
              <a:rPr lang="nl-NL" dirty="0"/>
              <a:t>Is een APK voor mensen nodig?</a:t>
            </a:r>
          </a:p>
          <a:p>
            <a:r>
              <a:rPr lang="nl-NL" dirty="0"/>
              <a:t>Total </a:t>
            </a:r>
            <a:r>
              <a:rPr lang="nl-NL" dirty="0" err="1"/>
              <a:t>bodyscan</a:t>
            </a:r>
            <a:r>
              <a:rPr lang="nl-NL" dirty="0"/>
              <a:t>/ </a:t>
            </a:r>
            <a:r>
              <a:rPr lang="nl-NL" dirty="0" err="1"/>
              <a:t>prescan</a:t>
            </a:r>
            <a:r>
              <a:rPr lang="nl-NL" dirty="0"/>
              <a:t> wat voor jou??</a:t>
            </a:r>
          </a:p>
        </p:txBody>
      </p:sp>
    </p:spTree>
    <p:extLst>
      <p:ext uri="{BB962C8B-B14F-4D97-AF65-F5344CB8AC3E}">
        <p14:creationId xmlns:p14="http://schemas.microsoft.com/office/powerpoint/2010/main" val="16073322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Tertiaire preventie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383817-D439-4CFE-972F-94914B700BA3}" type="datetime1">
              <a:rPr lang="nl-NL" smtClean="0"/>
              <a:t>21-11-2016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Voorlichting NH2016</a:t>
            </a: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91861-8698-4D52-B7A7-9D1EB9BFECC0}" type="slidenum">
              <a:rPr lang="nl-NL" smtClean="0"/>
              <a:t>9</a:t>
            </a:fld>
            <a:endParaRPr lang="nl-NL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/>
              <a:t>Voorkomen dat de ziekte verergert of dat complicaties optreden</a:t>
            </a:r>
          </a:p>
          <a:p>
            <a:endParaRPr lang="nl-NL" dirty="0"/>
          </a:p>
          <a:p>
            <a:r>
              <a:rPr lang="nl-NL" dirty="0"/>
              <a:t>Voorkomen dat medicatie verkeerd wordt gebruikt</a:t>
            </a:r>
          </a:p>
          <a:p>
            <a:r>
              <a:rPr lang="nl-NL" dirty="0"/>
              <a:t>Wonden infecteren e.d.</a:t>
            </a:r>
          </a:p>
          <a:p>
            <a:r>
              <a:rPr lang="nl-NL" dirty="0"/>
              <a:t>Te snel of zonder overleg stoppen met medicijnen</a:t>
            </a:r>
          </a:p>
        </p:txBody>
      </p:sp>
    </p:spTree>
    <p:extLst>
      <p:ext uri="{BB962C8B-B14F-4D97-AF65-F5344CB8AC3E}">
        <p14:creationId xmlns:p14="http://schemas.microsoft.com/office/powerpoint/2010/main" val="100586176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el">
  <a:themeElements>
    <a:clrScheme name="Golfv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Kantoor - klassiek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iviel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56</TotalTime>
  <Words>284</Words>
  <Application>Microsoft Office PowerPoint</Application>
  <PresentationFormat>Diavoorstelling (4:3)</PresentationFormat>
  <Paragraphs>83</Paragraphs>
  <Slides>10</Slides>
  <Notes>0</Notes>
  <HiddenSlides>1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6" baseType="lpstr">
      <vt:lpstr>Arial</vt:lpstr>
      <vt:lpstr>Calibri</vt:lpstr>
      <vt:lpstr>Times New Roman</vt:lpstr>
      <vt:lpstr>Wingdings</vt:lpstr>
      <vt:lpstr>Wingdings 2</vt:lpstr>
      <vt:lpstr>Civiel</vt:lpstr>
      <vt:lpstr>Preventie en gezondheidsbevordering</vt:lpstr>
      <vt:lpstr>Campagnes </vt:lpstr>
      <vt:lpstr>Met welke preventie heb je te maken gehad?</vt:lpstr>
      <vt:lpstr>Doel van preventie</vt:lpstr>
      <vt:lpstr>Primaire preventie</vt:lpstr>
      <vt:lpstr>Vaccinatie, medicatie, voorlichting</vt:lpstr>
      <vt:lpstr>Secundaire preventie</vt:lpstr>
      <vt:lpstr>Nadeel screening</vt:lpstr>
      <vt:lpstr>Tertiaire preventie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Preventie en gezondheidsbevordering</dc:title>
  <dc:creator>Hoogeveen,K.A.G.</dc:creator>
  <cp:lastModifiedBy>Nienke Hoogeveen</cp:lastModifiedBy>
  <cp:revision>13</cp:revision>
  <dcterms:created xsi:type="dcterms:W3CDTF">2014-08-12T13:39:06Z</dcterms:created>
  <dcterms:modified xsi:type="dcterms:W3CDTF">2016-11-21T09:19:34Z</dcterms:modified>
</cp:coreProperties>
</file>