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BDDB7-D638-4E93-8DFB-8378235F20DA}" type="datetimeFigureOut">
              <a:rPr lang="nl-NL" smtClean="0"/>
              <a:t>27-11-2016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3636F-E517-4890-9D02-4650001365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5905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0D29-E454-4002-9F4F-ABFE67E73F72}" type="datetime1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848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F3BE-5E39-4DA2-B037-1C70D289CA3D}" type="datetime1">
              <a:rPr lang="nl-NL" smtClean="0"/>
              <a:t>27-11-2016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7598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623-E233-40B0-B9B5-DC5A3E590761}" type="datetime1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4379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7755-2AF5-4F15-BF6C-5B19D5FCF475}" type="datetime1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6878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BFB1-E400-4AA5-B7A4-113C04D95D7C}" type="datetime1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3544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DBCD8-0123-4601-9DBC-C0C5D43CF3C9}" type="datetime1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2228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30D16-DFAD-4268-8985-56CEAED43BCE}" type="datetime1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8562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01165-72A9-4670-893A-307F4D8D2821}" type="datetime1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1229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5EEF2-9B60-445B-A22B-8BC26D6FEEAD}" type="datetime1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9966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15131-690B-442C-B63F-2FE8F91B016F}" type="datetime1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036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A22C-4134-4559-9902-5EE46E8A1FAB}" type="datetime1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9858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8364C-529D-4BD2-8B00-4FDCA6C7D999}" type="datetime1">
              <a:rPr lang="nl-NL" smtClean="0"/>
              <a:t>27-11-2016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4383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85910-1C2D-4FB3-855A-0ACF6B1C1E0A}" type="datetime1">
              <a:rPr lang="nl-NL" smtClean="0"/>
              <a:t>27-11-2016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747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8C24-8FDD-484F-9FED-ED4CCC6A444D}" type="datetime1">
              <a:rPr lang="nl-NL" smtClean="0"/>
              <a:t>27-11-2016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7730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761A2-888E-488A-A13D-0FD2B0ADC902}" type="datetime1">
              <a:rPr lang="nl-NL" smtClean="0"/>
              <a:t>27-11-2016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300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B7428-9728-4346-948B-8B5C0AB0BC3A}" type="datetime1">
              <a:rPr lang="nl-NL" smtClean="0"/>
              <a:t>27-11-2016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1772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18234-4DAA-4551-8D11-502F827B4DCF}" type="datetime1">
              <a:rPr lang="nl-NL" smtClean="0"/>
              <a:t>27-11-2016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9905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4412AC-D488-4B11-9481-B7DE2C7F91D3}" type="datetime1">
              <a:rPr lang="nl-NL" smtClean="0"/>
              <a:t>27-11-2016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503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 basis van voorlichting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Opleiding Tandartsassistent</a:t>
            </a:r>
          </a:p>
        </p:txBody>
      </p:sp>
    </p:spTree>
    <p:extLst>
      <p:ext uri="{BB962C8B-B14F-4D97-AF65-F5344CB8AC3E}">
        <p14:creationId xmlns:p14="http://schemas.microsoft.com/office/powerpoint/2010/main" val="1225358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Voorlichting, instructie, advies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Voorlichting is informatie voor de patiënt</a:t>
            </a:r>
          </a:p>
          <a:p>
            <a:r>
              <a:rPr lang="nl-NL" dirty="0"/>
              <a:t>Meestal mondeling, soms telefonisch</a:t>
            </a:r>
          </a:p>
          <a:p>
            <a:r>
              <a:rPr lang="nl-NL" dirty="0"/>
              <a:t>Over een behandeling, aandoening of over preventie van een aandoening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8D26-4B4F-46FD-A209-50E15DAE024F}" type="datetime1">
              <a:rPr lang="nl-NL" smtClean="0"/>
              <a:t>27-11-2016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254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Advies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Is het geven van tips,</a:t>
            </a:r>
          </a:p>
          <a:p>
            <a:r>
              <a:rPr lang="nl-NL" dirty="0"/>
              <a:t>Die geef je de hele dag door: mag iemand eten na een behandeling, mag hij koffie of thee, mag hij zijn mond spoelen na extractie….</a:t>
            </a:r>
          </a:p>
          <a:p>
            <a:r>
              <a:rPr lang="nl-NL" dirty="0"/>
              <a:t>Hoe lang blijft hij de verdoving voelen….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3C0B3-A428-4688-8696-71EFC6C50BE8}" type="datetime1">
              <a:rPr lang="nl-NL" smtClean="0"/>
              <a:t>27-11-2016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5063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Instructie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Aanleren van een handeling:</a:t>
            </a:r>
          </a:p>
          <a:p>
            <a:r>
              <a:rPr lang="nl-NL" dirty="0"/>
              <a:t>Tanden poetsen, </a:t>
            </a:r>
          </a:p>
          <a:p>
            <a:r>
              <a:rPr lang="nl-NL" dirty="0"/>
              <a:t>Gebruik van flossdraad</a:t>
            </a:r>
          </a:p>
          <a:p>
            <a:r>
              <a:rPr lang="nl-NL" dirty="0"/>
              <a:t>Gebruik van </a:t>
            </a:r>
            <a:r>
              <a:rPr lang="nl-NL" dirty="0" err="1"/>
              <a:t>ragers</a:t>
            </a:r>
            <a:r>
              <a:rPr lang="nl-NL" dirty="0"/>
              <a:t> of gum sticks</a:t>
            </a: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75326-1696-4658-A089-53824F9181C8}" type="datetime1">
              <a:rPr lang="nl-NL" smtClean="0"/>
              <a:t>27-11-2016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1809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Bij jouw werk komen VL, advies en  instructie  in combinatie voor!!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voorlichting , advies en instructie komt  gedrag om de hoek kijken</a:t>
            </a:r>
          </a:p>
          <a:p>
            <a:r>
              <a:rPr lang="nl-NL" dirty="0"/>
              <a:t>En veel moeilijker: een gedragsverandering!!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25650-39ED-42F6-BBC8-0F404173B453}" type="datetime1">
              <a:rPr lang="nl-NL" smtClean="0"/>
              <a:t>27-11-2016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7511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11</TotalTime>
  <Words>171</Words>
  <Application>Microsoft Office PowerPoint</Application>
  <PresentationFormat>Breedbeeld</PresentationFormat>
  <Paragraphs>30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Corbel</vt:lpstr>
      <vt:lpstr>Parallax</vt:lpstr>
      <vt:lpstr>De basis van voorlichting</vt:lpstr>
      <vt:lpstr>Voorlichting, instructie, advies</vt:lpstr>
      <vt:lpstr>Advies</vt:lpstr>
      <vt:lpstr>Instructie</vt:lpstr>
      <vt:lpstr>Bij jouw werk komen VL, advies en  instructie  in combinatie voor!!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basis van voorlichting</dc:title>
  <dc:creator>Nienke Hoogeveen</dc:creator>
  <cp:lastModifiedBy>Nienke Hoogeveen</cp:lastModifiedBy>
  <cp:revision>2</cp:revision>
  <dcterms:created xsi:type="dcterms:W3CDTF">2016-11-27T11:10:22Z</dcterms:created>
  <dcterms:modified xsi:type="dcterms:W3CDTF">2016-11-27T11:22:19Z</dcterms:modified>
</cp:coreProperties>
</file>