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38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ige driehoe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de ondertitelstijl van het model te bewerken</a:t>
            </a:r>
            <a:endParaRPr kumimoji="0" lang="en-US"/>
          </a:p>
        </p:txBody>
      </p:sp>
      <p:grpSp>
        <p:nvGrpSpPr>
          <p:cNvPr id="2" name="Groe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rije v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Vrije v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Rechte verbindingslijn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Punthaak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Punthaak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echthoekige driehoe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Punthaak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Punthaak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Vrije v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CB0D8795-ECFE-44CE-ACCE-E4B11E7B3F18}" type="datetimeFigureOut">
              <a:rPr lang="nl-NL" smtClean="0"/>
              <a:t>27-10-2016</a:t>
            </a:fld>
            <a:endParaRPr lang="nl-NL"/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19372242-1035-43D6-9B25-74D0A02F9C00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Genen en je uiterlijk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377578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Bevatten alle informatie</a:t>
            </a:r>
          </a:p>
          <a:p>
            <a:endParaRPr lang="nl-NL" dirty="0"/>
          </a:p>
          <a:p>
            <a:r>
              <a:rPr lang="nl-NL" dirty="0" smtClean="0"/>
              <a:t>Innerlijk</a:t>
            </a:r>
          </a:p>
          <a:p>
            <a:endParaRPr lang="nl-NL" dirty="0"/>
          </a:p>
          <a:p>
            <a:r>
              <a:rPr lang="nl-NL" dirty="0" smtClean="0"/>
              <a:t>Uiterlijk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Genen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936711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Twee allelen </a:t>
            </a:r>
          </a:p>
          <a:p>
            <a:endParaRPr lang="nl-NL" dirty="0"/>
          </a:p>
          <a:p>
            <a:r>
              <a:rPr lang="nl-NL" dirty="0" smtClean="0"/>
              <a:t>Homozygoot</a:t>
            </a:r>
          </a:p>
          <a:p>
            <a:endParaRPr lang="nl-NL" dirty="0"/>
          </a:p>
          <a:p>
            <a:r>
              <a:rPr lang="nl-NL" dirty="0" err="1" smtClean="0"/>
              <a:t>Heterozytoog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Genparen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54104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AA</a:t>
            </a:r>
          </a:p>
          <a:p>
            <a:endParaRPr lang="nl-NL" dirty="0"/>
          </a:p>
          <a:p>
            <a:r>
              <a:rPr lang="nl-NL" dirty="0" err="1" smtClean="0"/>
              <a:t>aa</a:t>
            </a:r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Homozygoot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430743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Aa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Heterozygoot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042558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Dominant </a:t>
            </a:r>
          </a:p>
          <a:p>
            <a:endParaRPr lang="nl-NL" dirty="0"/>
          </a:p>
          <a:p>
            <a:r>
              <a:rPr lang="nl-NL" dirty="0" smtClean="0"/>
              <a:t>Voorbeeld 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Grote A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981762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Recessief of zwak</a:t>
            </a:r>
          </a:p>
          <a:p>
            <a:endParaRPr lang="nl-NL" dirty="0"/>
          </a:p>
          <a:p>
            <a:r>
              <a:rPr lang="nl-NL" dirty="0" smtClean="0"/>
              <a:t>Voorbeeld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Kleine a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6566070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1839</TotalTime>
  <Words>30</Words>
  <Application>Microsoft Office PowerPoint</Application>
  <PresentationFormat>Diavoorstelling (4:3)</PresentationFormat>
  <Paragraphs>27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Concours</vt:lpstr>
      <vt:lpstr>Genen en je uiterlijk</vt:lpstr>
      <vt:lpstr>Genen</vt:lpstr>
      <vt:lpstr>Genparen</vt:lpstr>
      <vt:lpstr>Homozygoot</vt:lpstr>
      <vt:lpstr>Heterozygoot</vt:lpstr>
      <vt:lpstr>Grote A</vt:lpstr>
      <vt:lpstr>Kleine a</vt:lpstr>
    </vt:vector>
  </TitlesOfParts>
  <Company>Vinny27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Genen en je uiterlijk</dc:title>
  <dc:creator>eva-anker@hotmail.com</dc:creator>
  <cp:lastModifiedBy>eva-anker@hotmail.com</cp:lastModifiedBy>
  <cp:revision>6</cp:revision>
  <dcterms:created xsi:type="dcterms:W3CDTF">2016-10-27T07:39:46Z</dcterms:created>
  <dcterms:modified xsi:type="dcterms:W3CDTF">2016-10-28T14:19:14Z</dcterms:modified>
</cp:coreProperties>
</file>

<file path=docProps/thumbnail.jpeg>
</file>