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38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737037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18253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427993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48288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342313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742443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9154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07761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6797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79541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15271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BAB6D8-BA50-4009-9C56-1477F248DA46}" type="datetimeFigureOut">
              <a:rPr lang="nl-NL" smtClean="0"/>
              <a:t>8-11-2016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1A8F7C-00E6-4448-B0EA-810FBF645CF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86936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Families </a:t>
            </a:r>
            <a:r>
              <a:rPr lang="nl-NL" smtClean="0"/>
              <a:t>en </a:t>
            </a:r>
            <a:r>
              <a:rPr lang="nl-NL" smtClean="0"/>
              <a:t>overerven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32315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Stamboom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Symbolen:</a:t>
            </a:r>
          </a:p>
          <a:p>
            <a:pPr lvl="1"/>
            <a:r>
              <a:rPr lang="nl-NL" dirty="0" smtClean="0"/>
              <a:t> </a:t>
            </a:r>
          </a:p>
          <a:p>
            <a:pPr lvl="1"/>
            <a:r>
              <a:rPr lang="nl-NL" dirty="0" smtClean="0"/>
              <a:t> </a:t>
            </a:r>
          </a:p>
        </p:txBody>
      </p:sp>
      <p:sp>
        <p:nvSpPr>
          <p:cNvPr id="4" name="Ovaal 3"/>
          <p:cNvSpPr/>
          <p:nvPr/>
        </p:nvSpPr>
        <p:spPr>
          <a:xfrm>
            <a:off x="1274815" y="2060848"/>
            <a:ext cx="504056" cy="50405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Rechthoek 4"/>
          <p:cNvSpPr/>
          <p:nvPr/>
        </p:nvSpPr>
        <p:spPr>
          <a:xfrm>
            <a:off x="1274815" y="2721941"/>
            <a:ext cx="50405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71800" y="1607131"/>
            <a:ext cx="5715000" cy="273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kstvak 5"/>
          <p:cNvSpPr txBox="1"/>
          <p:nvPr/>
        </p:nvSpPr>
        <p:spPr>
          <a:xfrm>
            <a:off x="2248775" y="4368583"/>
            <a:ext cx="62190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http://biologiepagina.nl/Oefeningen/Erfelijkheid/stamboom.htm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66317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87824" y="2420888"/>
            <a:ext cx="5715000" cy="273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Verbindingen en relaties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Partners</a:t>
            </a:r>
          </a:p>
          <a:p>
            <a:endParaRPr lang="nl-NL" dirty="0"/>
          </a:p>
          <a:p>
            <a:r>
              <a:rPr lang="nl-NL" dirty="0" smtClean="0"/>
              <a:t>Broer/zus</a:t>
            </a:r>
            <a:endParaRPr lang="nl-NL" dirty="0"/>
          </a:p>
        </p:txBody>
      </p:sp>
      <p:sp>
        <p:nvSpPr>
          <p:cNvPr id="5" name="Tekstvak 4"/>
          <p:cNvSpPr txBox="1"/>
          <p:nvPr/>
        </p:nvSpPr>
        <p:spPr>
          <a:xfrm>
            <a:off x="2532468" y="5150678"/>
            <a:ext cx="62190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http://biologiepagina.nl/Oefeningen/Erfelijkheid/stamboom.htm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031474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5E-6 -2.96296E-6 L 0.2316 -2.96296E-6 C 0.3356 -2.96296E-6 0.46355 0.0125 0.46355 0.02292 L 0.46355 0.04607 " pathEditMode="relative" rAng="0" ptsTypes="FfFF">
                                      <p:cBhvr>
                                        <p:cTn id="6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3177" y="2292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50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16667E-6 -3.7037E-7 L 0.22969 -3.7037E-7 C 0.33282 -3.7037E-7 0.45955 0.0456 0.45955 0.08287 L 0.45955 0.16597 " pathEditMode="relative" rAng="0" ptsTypes="FfFF">
                                      <p:cBhvr>
                                        <p:cTn id="10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2969" y="828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Samenvatten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25144"/>
          </a:xfrm>
        </p:spPr>
        <p:txBody>
          <a:bodyPr/>
          <a:lstStyle/>
          <a:p>
            <a:r>
              <a:rPr lang="nl-NL" dirty="0" smtClean="0"/>
              <a:t>1 - 2</a:t>
            </a:r>
          </a:p>
          <a:p>
            <a:r>
              <a:rPr lang="nl-NL" dirty="0" smtClean="0"/>
              <a:t>3 - 4</a:t>
            </a:r>
          </a:p>
          <a:p>
            <a:r>
              <a:rPr lang="nl-NL" dirty="0" smtClean="0"/>
              <a:t>6 - 7 </a:t>
            </a:r>
          </a:p>
          <a:p>
            <a:endParaRPr lang="nl-NL" dirty="0"/>
          </a:p>
          <a:p>
            <a:endParaRPr lang="nl-NL" dirty="0"/>
          </a:p>
          <a:p>
            <a:r>
              <a:rPr lang="nl-NL" dirty="0" smtClean="0"/>
              <a:t>4, 5 - 6</a:t>
            </a:r>
          </a:p>
          <a:p>
            <a:r>
              <a:rPr lang="nl-NL" dirty="0" smtClean="0"/>
              <a:t>8 - 9</a:t>
            </a:r>
          </a:p>
          <a:p>
            <a:r>
              <a:rPr lang="nl-NL" dirty="0" smtClean="0"/>
              <a:t>10 - 11</a:t>
            </a:r>
            <a:endParaRPr lang="nl-NL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87824" y="2420888"/>
            <a:ext cx="5715000" cy="273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kstvak 4"/>
          <p:cNvSpPr txBox="1"/>
          <p:nvPr/>
        </p:nvSpPr>
        <p:spPr>
          <a:xfrm>
            <a:off x="2532468" y="5150678"/>
            <a:ext cx="62190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http://biologiepagina.nl/Oefeningen/Erfelijkheid/stamboom.htm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68830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Doelen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Erfelijke eigenschappen</a:t>
            </a:r>
          </a:p>
          <a:p>
            <a:r>
              <a:rPr lang="nl-NL" dirty="0" smtClean="0"/>
              <a:t>Doorrekenen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98323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Oefenen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Oefenen werkt het beste.</a:t>
            </a:r>
          </a:p>
          <a:p>
            <a:endParaRPr lang="nl-NL" dirty="0"/>
          </a:p>
          <a:p>
            <a:r>
              <a:rPr lang="nl-NL" dirty="0" smtClean="0"/>
              <a:t>Maak in 2-tallen het werkblad.</a:t>
            </a:r>
          </a:p>
          <a:p>
            <a:endParaRPr lang="nl-NL" dirty="0"/>
          </a:p>
          <a:p>
            <a:r>
              <a:rPr lang="nl-NL" dirty="0" smtClean="0"/>
              <a:t>Inleveren via Classroom.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741275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63</Words>
  <Application>Microsoft Office PowerPoint</Application>
  <PresentationFormat>Diavoorstelling (4:3)</PresentationFormat>
  <Paragraphs>30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Kantoorthema</vt:lpstr>
      <vt:lpstr>Families en overerven</vt:lpstr>
      <vt:lpstr>Stamboom</vt:lpstr>
      <vt:lpstr>Verbindingen en relaties</vt:lpstr>
      <vt:lpstr>Samenvatten</vt:lpstr>
      <vt:lpstr>Doelen </vt:lpstr>
      <vt:lpstr>Oefenen</vt:lpstr>
    </vt:vector>
  </TitlesOfParts>
  <Company>Vinny27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eva-anker@hotmail.com</dc:creator>
  <cp:lastModifiedBy>eva-anker@hotmail.com</cp:lastModifiedBy>
  <cp:revision>6</cp:revision>
  <dcterms:created xsi:type="dcterms:W3CDTF">2016-11-06T15:52:19Z</dcterms:created>
  <dcterms:modified xsi:type="dcterms:W3CDTF">2016-11-08T16:37:06Z</dcterms:modified>
</cp:coreProperties>
</file>

<file path=docProps/thumbnail.jpeg>
</file>