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63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01C2BFD-09CC-48F8-9F72-E2A753D16356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288C6F8-6E2B-4075-81FA-1AEC4C32572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ceHPvOa59c0&amp;feature=youtu.b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h6.ggpht.com/UG7s9slm3NB6yiRGjmRWgh0V5udeuTZId3VTvwZdYWKl7KmirJA6eCYWlErlpQH-OLXn=h900" TargetMode="External"/><Relationship Id="rId2" Type="http://schemas.openxmlformats.org/officeDocument/2006/relationships/hyperlink" Target="https://www.youtube.com/watch?v=8f5kGI90uN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23 Paar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56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88032"/>
          </a:xfrm>
        </p:spPr>
        <p:txBody>
          <a:bodyPr>
            <a:normAutofit/>
          </a:bodyPr>
          <a:lstStyle/>
          <a:p>
            <a:r>
              <a:rPr lang="nl-NL" dirty="0" smtClean="0"/>
              <a:t>Wat is het?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Wat doet het?  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Filmpje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000" dirty="0" smtClean="0">
                <a:hlinkClick r:id="rId2"/>
              </a:rPr>
              <a:t>https</a:t>
            </a:r>
            <a:r>
              <a:rPr lang="nl-NL" sz="2000" dirty="0">
                <a:hlinkClick r:id="rId2"/>
              </a:rPr>
              <a:t>://</a:t>
            </a:r>
            <a:r>
              <a:rPr lang="nl-NL" sz="2000" dirty="0" smtClean="0">
                <a:hlinkClick r:id="rId2"/>
              </a:rPr>
              <a:t>www.youtube.com/watch?v=ceHPvOa59c0&amp;feature=youtu.be</a:t>
            </a:r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Chromosoom</a:t>
            </a:r>
            <a:endParaRPr lang="nl-NL" dirty="0"/>
          </a:p>
        </p:txBody>
      </p:sp>
      <p:pic>
        <p:nvPicPr>
          <p:cNvPr id="1026" name="Picture 2" descr="Afbeeldingsresultaat voor chromos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975" y="1412776"/>
            <a:ext cx="28575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77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23</a:t>
            </a:r>
            <a:r>
              <a:rPr lang="nl-NL" sz="2800" baseline="30000" dirty="0" smtClean="0"/>
              <a:t>e</a:t>
            </a:r>
            <a:r>
              <a:rPr lang="nl-NL" sz="2800" dirty="0" smtClean="0"/>
              <a:t> paar. </a:t>
            </a:r>
          </a:p>
          <a:p>
            <a:endParaRPr lang="nl-NL" sz="2800" dirty="0"/>
          </a:p>
          <a:p>
            <a:r>
              <a:rPr lang="nl-NL" sz="2800" dirty="0" smtClean="0"/>
              <a:t>Geslachtschromosomen</a:t>
            </a: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Één</a:t>
            </a:r>
            <a:r>
              <a:rPr lang="nl-NL" dirty="0" smtClean="0"/>
              <a:t> verschil	</a:t>
            </a:r>
            <a:endParaRPr lang="nl-NL" dirty="0"/>
          </a:p>
        </p:txBody>
      </p:sp>
      <p:sp>
        <p:nvSpPr>
          <p:cNvPr id="4" name="AutoShape 2" descr="Afbeeldingsresultaat voor x en y chromoso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sresultaat voor x en y chromoso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4" name="Picture 6" descr="Afbeeldingsresultaat voor x en y chromos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3257752" cy="347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1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Doorgever </a:t>
            </a:r>
          </a:p>
          <a:p>
            <a:endParaRPr lang="nl-NL" dirty="0"/>
          </a:p>
          <a:p>
            <a:r>
              <a:rPr lang="nl-NL" dirty="0" smtClean="0"/>
              <a:t>Bepaler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doet wat?</a:t>
            </a:r>
            <a:endParaRPr lang="nl-NL" dirty="0"/>
          </a:p>
        </p:txBody>
      </p:sp>
      <p:sp>
        <p:nvSpPr>
          <p:cNvPr id="4" name="AutoShape 2" descr="Afbeeldingsresultaat voor vrouw en man symbo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sresultaat voor vrouw en man symboo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Afbeeldingsresultaat voor vrouw en man symboo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6" name="Picture 8" descr="Afbeeldingsresultaat voor vrouw en man symb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84984"/>
            <a:ext cx="3096344" cy="322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83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2222E-6 L 0.15903 -2.22222E-6 C 0.23056 -2.22222E-6 0.31858 0.04468 0.31858 0.08125 L 0.31858 0.162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20" y="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0.30243 -4.81481E-6 C 0.4382 -4.81481E-6 0.60504 0.06899 0.60504 0.125 L 0.60504 0.25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43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YX wordt…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Meiose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Later 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Y</a:t>
            </a:r>
            <a:endParaRPr lang="nl-NL" dirty="0"/>
          </a:p>
        </p:txBody>
      </p:sp>
      <p:pic>
        <p:nvPicPr>
          <p:cNvPr id="2050" name="Picture 2" descr="http://www.animatieplaatjes.nl/plaatjesalfabet/15-Y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05064"/>
            <a:ext cx="1485121" cy="222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99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XX wordt…</a:t>
            </a:r>
          </a:p>
          <a:p>
            <a:endParaRPr lang="nl-NL" dirty="0"/>
          </a:p>
          <a:p>
            <a:r>
              <a:rPr lang="nl-NL" dirty="0" smtClean="0"/>
              <a:t>Later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X</a:t>
            </a:r>
            <a:endParaRPr lang="nl-NL" dirty="0"/>
          </a:p>
        </p:txBody>
      </p:sp>
      <p:pic>
        <p:nvPicPr>
          <p:cNvPr id="1026" name="Picture 2" descr="http://www.animatieplaatjes.nl/plaatjesalfabet/15-X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440160" cy="216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95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Fouten in chromosomen</a:t>
            </a:r>
          </a:p>
          <a:p>
            <a:endParaRPr lang="nl-NL" dirty="0"/>
          </a:p>
          <a:p>
            <a:r>
              <a:rPr lang="nl-NL" dirty="0" smtClean="0"/>
              <a:t>Down Syndroom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verschillen	</a:t>
            </a:r>
            <a:endParaRPr lang="nl-NL" dirty="0"/>
          </a:p>
        </p:txBody>
      </p:sp>
      <p:sp>
        <p:nvSpPr>
          <p:cNvPr id="4" name="AutoShape 2" descr="Afbeeldingsresultaat voor chromosomenkaart down syndr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sresultaat voor chromosomenkaart down syndr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8" name="Picture 6" descr="Afbeeldingsresultaat voor chromosomenkaart down syn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29000"/>
            <a:ext cx="601027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5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Meiose </a:t>
            </a:r>
            <a:br>
              <a:rPr lang="nl-NL" dirty="0"/>
            </a:br>
            <a:r>
              <a:rPr lang="nl-NL" sz="2000" dirty="0">
                <a:hlinkClick r:id="rId2"/>
              </a:rPr>
              <a:t>https://</a:t>
            </a:r>
            <a:r>
              <a:rPr lang="nl-NL" sz="2000" dirty="0" smtClean="0">
                <a:hlinkClick r:id="rId2"/>
              </a:rPr>
              <a:t>www.youtube.com/watch?v=8f5kGI90uNI</a:t>
            </a:r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 smtClean="0"/>
          </a:p>
          <a:p>
            <a:r>
              <a:rPr lang="nl-NL" dirty="0" smtClean="0"/>
              <a:t>Geslachtschromosomen </a:t>
            </a:r>
            <a:r>
              <a:rPr lang="nl-NL" sz="2000" dirty="0" smtClean="0">
                <a:hlinkClick r:id="rId3"/>
              </a:rPr>
              <a:t>https</a:t>
            </a:r>
            <a:r>
              <a:rPr lang="nl-NL" sz="2000" dirty="0">
                <a:hlinkClick r:id="rId3"/>
              </a:rPr>
              <a:t>://</a:t>
            </a:r>
            <a:r>
              <a:rPr lang="nl-NL" sz="2000" dirty="0" smtClean="0">
                <a:hlinkClick r:id="rId3"/>
              </a:rPr>
              <a:t>lh6.ggpht.com/UG7s9slm3NB6yiRGjmRWgh0V5udeuTZId3VTvwZdYWKl7KmirJA6eCYWlErlpQH-OLXn=h900</a:t>
            </a:r>
            <a:endParaRPr lang="nl-NL" sz="2000" dirty="0" smtClean="0"/>
          </a:p>
          <a:p>
            <a:endParaRPr lang="nl-NL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filmpjes voor opfrissen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77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1457</TotalTime>
  <Words>42</Words>
  <Application>Microsoft Office PowerPoint</Application>
  <PresentationFormat>Diavoorstelling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Concours</vt:lpstr>
      <vt:lpstr>23 Paar </vt:lpstr>
      <vt:lpstr>Chromosoom</vt:lpstr>
      <vt:lpstr>Één verschil </vt:lpstr>
      <vt:lpstr>Wie doet wat?</vt:lpstr>
      <vt:lpstr>Y</vt:lpstr>
      <vt:lpstr>X</vt:lpstr>
      <vt:lpstr>Andere verschillen </vt:lpstr>
      <vt:lpstr>Extra filmpjes voor opfrissen</vt:lpstr>
    </vt:vector>
  </TitlesOfParts>
  <Company>Vinny27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Paar</dc:title>
  <dc:creator>eva-anker@hotmail.com</dc:creator>
  <cp:lastModifiedBy>eva-anker@hotmail.com</cp:lastModifiedBy>
  <cp:revision>13</cp:revision>
  <dcterms:created xsi:type="dcterms:W3CDTF">2016-10-19T12:50:17Z</dcterms:created>
  <dcterms:modified xsi:type="dcterms:W3CDTF">2016-11-09T09:25:30Z</dcterms:modified>
</cp:coreProperties>
</file>