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58" r:id="rId6"/>
    <p:sldId id="269" r:id="rId7"/>
    <p:sldId id="270" r:id="rId8"/>
    <p:sldId id="271" r:id="rId9"/>
    <p:sldId id="259" r:id="rId10"/>
    <p:sldId id="260" r:id="rId11"/>
    <p:sldId id="263" r:id="rId12"/>
    <p:sldId id="261" r:id="rId13"/>
    <p:sldId id="273" r:id="rId14"/>
    <p:sldId id="276" r:id="rId15"/>
    <p:sldId id="275" r:id="rId16"/>
    <p:sldId id="274" r:id="rId17"/>
    <p:sldId id="272" r:id="rId18"/>
    <p:sldId id="264" r:id="rId19"/>
    <p:sldId id="265" r:id="rId20"/>
    <p:sldId id="266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7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580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717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968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48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2061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51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437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3355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91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610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4843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FF1D7-1CC9-4167-8021-C3ED5E8E940E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EFD38-BFE9-42AC-9632-D62BEBEE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Puzzelen met genen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27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Ouders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Genen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Schema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F1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Antwoord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Soms zelfs </a:t>
            </a:r>
            <a:r>
              <a:rPr lang="nl-NL" dirty="0" smtClean="0"/>
              <a:t>F2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955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P=	Vrouw met genenpaar AA </a:t>
            </a:r>
            <a:br>
              <a:rPr lang="nl-NL" dirty="0"/>
            </a:br>
            <a:r>
              <a:rPr lang="nl-NL" dirty="0"/>
              <a:t>  	Man met genenpaar Aa</a:t>
            </a:r>
          </a:p>
          <a:p>
            <a:r>
              <a:rPr lang="nl-NL" dirty="0"/>
              <a:t>Genen:	A = bruin haar</a:t>
            </a:r>
            <a:br>
              <a:rPr lang="nl-NL" dirty="0"/>
            </a:br>
            <a:r>
              <a:rPr lang="nl-NL" dirty="0"/>
              <a:t>		a = blond haar.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0184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P=	</a:t>
            </a:r>
            <a:r>
              <a:rPr lang="nl-NL" dirty="0" smtClean="0"/>
              <a:t>Vrouw </a:t>
            </a:r>
            <a:r>
              <a:rPr lang="nl-NL" dirty="0" smtClean="0"/>
              <a:t>met genenpaar AA </a:t>
            </a:r>
            <a:br>
              <a:rPr lang="nl-NL" dirty="0" smtClean="0"/>
            </a:br>
            <a:r>
              <a:rPr lang="nl-NL" dirty="0" smtClean="0"/>
              <a:t>  	</a:t>
            </a:r>
            <a:r>
              <a:rPr lang="nl-NL" dirty="0" smtClean="0"/>
              <a:t>Man met </a:t>
            </a:r>
            <a:r>
              <a:rPr lang="nl-NL" dirty="0" smtClean="0"/>
              <a:t>genenpaar </a:t>
            </a:r>
            <a:r>
              <a:rPr lang="nl-NL" dirty="0" smtClean="0"/>
              <a:t>Aa</a:t>
            </a:r>
          </a:p>
          <a:p>
            <a:r>
              <a:rPr lang="nl-NL" dirty="0"/>
              <a:t>Genen:	A = bruin haar</a:t>
            </a:r>
            <a:br>
              <a:rPr lang="nl-NL" dirty="0"/>
            </a:br>
            <a:r>
              <a:rPr lang="nl-NL" dirty="0"/>
              <a:t>		a = blond haar.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 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437300"/>
              </p:ext>
            </p:extLst>
          </p:nvPr>
        </p:nvGraphicFramePr>
        <p:xfrm>
          <a:off x="1043608" y="4293096"/>
          <a:ext cx="432048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33603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136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P=	</a:t>
            </a:r>
            <a:r>
              <a:rPr lang="nl-NL" dirty="0" smtClean="0"/>
              <a:t>Vrouw </a:t>
            </a:r>
            <a:r>
              <a:rPr lang="nl-NL" dirty="0" smtClean="0"/>
              <a:t>met genenpaar AA </a:t>
            </a:r>
            <a:br>
              <a:rPr lang="nl-NL" dirty="0" smtClean="0"/>
            </a:br>
            <a:r>
              <a:rPr lang="nl-NL" dirty="0" smtClean="0"/>
              <a:t>  	</a:t>
            </a:r>
            <a:r>
              <a:rPr lang="nl-NL" dirty="0" smtClean="0"/>
              <a:t>Man met </a:t>
            </a:r>
            <a:r>
              <a:rPr lang="nl-NL" dirty="0" smtClean="0"/>
              <a:t>genenpaar </a:t>
            </a:r>
            <a:r>
              <a:rPr lang="nl-NL" dirty="0" smtClean="0"/>
              <a:t>Aa</a:t>
            </a:r>
          </a:p>
          <a:p>
            <a:r>
              <a:rPr lang="nl-NL" dirty="0"/>
              <a:t>Genen:	A = bruin haar</a:t>
            </a:r>
            <a:br>
              <a:rPr lang="nl-NL" dirty="0"/>
            </a:br>
            <a:r>
              <a:rPr lang="nl-NL" dirty="0"/>
              <a:t>		a = blond haar.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 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006897"/>
              </p:ext>
            </p:extLst>
          </p:nvPr>
        </p:nvGraphicFramePr>
        <p:xfrm>
          <a:off x="1043608" y="4293096"/>
          <a:ext cx="432048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33603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2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P=	</a:t>
            </a:r>
            <a:r>
              <a:rPr lang="nl-NL" dirty="0" smtClean="0"/>
              <a:t>Vrouw </a:t>
            </a:r>
            <a:r>
              <a:rPr lang="nl-NL" dirty="0" smtClean="0"/>
              <a:t>met genenpaar AA </a:t>
            </a:r>
            <a:br>
              <a:rPr lang="nl-NL" dirty="0" smtClean="0"/>
            </a:br>
            <a:r>
              <a:rPr lang="nl-NL" dirty="0" smtClean="0"/>
              <a:t>  	</a:t>
            </a:r>
            <a:r>
              <a:rPr lang="nl-NL" dirty="0" smtClean="0"/>
              <a:t>Man met </a:t>
            </a:r>
            <a:r>
              <a:rPr lang="nl-NL" dirty="0" smtClean="0"/>
              <a:t>genenpaar </a:t>
            </a:r>
            <a:r>
              <a:rPr lang="nl-NL" dirty="0" smtClean="0"/>
              <a:t>Aa</a:t>
            </a:r>
          </a:p>
          <a:p>
            <a:r>
              <a:rPr lang="nl-NL" dirty="0"/>
              <a:t>Genen:	A = bruin haar</a:t>
            </a:r>
            <a:br>
              <a:rPr lang="nl-NL" dirty="0"/>
            </a:br>
            <a:r>
              <a:rPr lang="nl-NL" dirty="0"/>
              <a:t>		a = blond haar.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 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179110"/>
              </p:ext>
            </p:extLst>
          </p:nvPr>
        </p:nvGraphicFramePr>
        <p:xfrm>
          <a:off x="1043608" y="4293096"/>
          <a:ext cx="432048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33603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2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P=	</a:t>
            </a:r>
            <a:r>
              <a:rPr lang="nl-NL" dirty="0" smtClean="0"/>
              <a:t>Vrouw </a:t>
            </a:r>
            <a:r>
              <a:rPr lang="nl-NL" dirty="0" smtClean="0"/>
              <a:t>met genenpaar AA </a:t>
            </a:r>
            <a:br>
              <a:rPr lang="nl-NL" dirty="0" smtClean="0"/>
            </a:br>
            <a:r>
              <a:rPr lang="nl-NL" dirty="0" smtClean="0"/>
              <a:t>  	</a:t>
            </a:r>
            <a:r>
              <a:rPr lang="nl-NL" dirty="0" smtClean="0"/>
              <a:t>Man met </a:t>
            </a:r>
            <a:r>
              <a:rPr lang="nl-NL" dirty="0" smtClean="0"/>
              <a:t>genenpaar </a:t>
            </a:r>
            <a:r>
              <a:rPr lang="nl-NL" dirty="0" smtClean="0"/>
              <a:t>Aa</a:t>
            </a:r>
          </a:p>
          <a:p>
            <a:r>
              <a:rPr lang="nl-NL" dirty="0"/>
              <a:t>Genen:	A = bruin haar</a:t>
            </a:r>
            <a:br>
              <a:rPr lang="nl-NL" dirty="0"/>
            </a:br>
            <a:r>
              <a:rPr lang="nl-NL" dirty="0"/>
              <a:t>		a = blond haar.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 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103018"/>
              </p:ext>
            </p:extLst>
          </p:nvPr>
        </p:nvGraphicFramePr>
        <p:xfrm>
          <a:off x="1043608" y="4293096"/>
          <a:ext cx="432048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33603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2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P=	</a:t>
            </a:r>
            <a:r>
              <a:rPr lang="nl-NL" dirty="0" smtClean="0"/>
              <a:t>Vrouw </a:t>
            </a:r>
            <a:r>
              <a:rPr lang="nl-NL" dirty="0" smtClean="0"/>
              <a:t>met genenpaar AA </a:t>
            </a:r>
            <a:br>
              <a:rPr lang="nl-NL" dirty="0" smtClean="0"/>
            </a:br>
            <a:r>
              <a:rPr lang="nl-NL" dirty="0" smtClean="0"/>
              <a:t>  	</a:t>
            </a:r>
            <a:r>
              <a:rPr lang="nl-NL" dirty="0" smtClean="0"/>
              <a:t>Man met </a:t>
            </a:r>
            <a:r>
              <a:rPr lang="nl-NL" dirty="0" smtClean="0"/>
              <a:t>genenpaar </a:t>
            </a:r>
            <a:r>
              <a:rPr lang="nl-NL" dirty="0" smtClean="0"/>
              <a:t>Aa</a:t>
            </a:r>
          </a:p>
          <a:p>
            <a:r>
              <a:rPr lang="nl-NL" dirty="0"/>
              <a:t>Genen:	A = bruin haar</a:t>
            </a:r>
            <a:br>
              <a:rPr lang="nl-NL" dirty="0"/>
            </a:br>
            <a:r>
              <a:rPr lang="nl-NL" dirty="0"/>
              <a:t>		a = blond haar.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 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212925"/>
              </p:ext>
            </p:extLst>
          </p:nvPr>
        </p:nvGraphicFramePr>
        <p:xfrm>
          <a:off x="1043608" y="4293096"/>
          <a:ext cx="432048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33603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2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867328" cy="5501208"/>
          </a:xfrm>
        </p:spPr>
        <p:txBody>
          <a:bodyPr>
            <a:normAutofit/>
          </a:bodyPr>
          <a:lstStyle/>
          <a:p>
            <a:r>
              <a:rPr lang="nl-NL" dirty="0" smtClean="0"/>
              <a:t>Genen:	A = bruin haar</a:t>
            </a:r>
            <a:br>
              <a:rPr lang="nl-NL" dirty="0" smtClean="0"/>
            </a:br>
            <a:r>
              <a:rPr lang="nl-NL" dirty="0" smtClean="0"/>
              <a:t>		a = blond haar.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Opschrijven:</a:t>
            </a:r>
          </a:p>
          <a:p>
            <a:r>
              <a:rPr lang="nl-NL" sz="3200" dirty="0" smtClean="0"/>
              <a:t>50% kans op AA</a:t>
            </a:r>
          </a:p>
          <a:p>
            <a:r>
              <a:rPr lang="nl-NL" sz="3200" dirty="0" smtClean="0"/>
              <a:t>50 % kans op Aa</a:t>
            </a:r>
          </a:p>
          <a:p>
            <a:r>
              <a:rPr lang="nl-NL" sz="3200" dirty="0" smtClean="0"/>
              <a:t>100% kans op fenotype voor bruin haar. </a:t>
            </a:r>
            <a:endParaRPr lang="nl-NL" sz="3200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352857"/>
              </p:ext>
            </p:extLst>
          </p:nvPr>
        </p:nvGraphicFramePr>
        <p:xfrm>
          <a:off x="899592" y="2924944"/>
          <a:ext cx="432048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33603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525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 = Vrouw met genenpaar Aa</a:t>
            </a:r>
            <a:br>
              <a:rPr lang="nl-NL" dirty="0" smtClean="0"/>
            </a:br>
            <a:r>
              <a:rPr lang="nl-NL" dirty="0" smtClean="0"/>
              <a:t>	Man met genenpaar AA</a:t>
            </a:r>
          </a:p>
          <a:p>
            <a:r>
              <a:rPr lang="nl-NL" dirty="0" smtClean="0"/>
              <a:t>A = Zwart haar</a:t>
            </a:r>
          </a:p>
          <a:p>
            <a:r>
              <a:rPr lang="nl-NL" dirty="0" smtClean="0"/>
              <a:t>a = blond haar</a:t>
            </a:r>
          </a:p>
          <a:p>
            <a:endParaRPr lang="nl-NL" dirty="0"/>
          </a:p>
          <a:p>
            <a:r>
              <a:rPr lang="nl-NL" dirty="0" smtClean="0"/>
              <a:t>Vraag: Wat is het </a:t>
            </a:r>
            <a:r>
              <a:rPr lang="nl-NL" dirty="0" err="1" smtClean="0"/>
              <a:t>geno</a:t>
            </a:r>
            <a:r>
              <a:rPr lang="nl-NL" dirty="0" smtClean="0"/>
              <a:t>- en fenotype van de F1? </a:t>
            </a:r>
          </a:p>
        </p:txBody>
      </p:sp>
    </p:spTree>
    <p:extLst>
      <p:ext uri="{BB962C8B-B14F-4D97-AF65-F5344CB8AC3E}">
        <p14:creationId xmlns:p14="http://schemas.microsoft.com/office/powerpoint/2010/main" val="13515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 = Vrouw met genenpaar </a:t>
            </a:r>
            <a:r>
              <a:rPr lang="nl-NL" dirty="0" err="1" smtClean="0"/>
              <a:t>aa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Man met genenpaar AA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r>
              <a:rPr lang="nl-NL" dirty="0" smtClean="0"/>
              <a:t>Vraag: Wat is het genotype van de F1?</a:t>
            </a:r>
          </a:p>
          <a:p>
            <a:endParaRPr lang="nl-NL" dirty="0" smtClean="0"/>
          </a:p>
          <a:p>
            <a:r>
              <a:rPr lang="nl-NL" dirty="0" smtClean="0"/>
              <a:t>F1 paart met iemand met genotypen </a:t>
            </a:r>
            <a:r>
              <a:rPr lang="nl-NL" dirty="0" err="1" smtClean="0"/>
              <a:t>aa</a:t>
            </a:r>
            <a:r>
              <a:rPr lang="nl-NL" dirty="0" smtClean="0"/>
              <a:t>.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Vraag: Wat is het genotype van de F2? </a:t>
            </a:r>
          </a:p>
        </p:txBody>
      </p:sp>
    </p:spTree>
    <p:extLst>
      <p:ext uri="{BB962C8B-B14F-4D97-AF65-F5344CB8AC3E}">
        <p14:creationId xmlns:p14="http://schemas.microsoft.com/office/powerpoint/2010/main" val="360404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van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Dominant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r>
              <a:rPr lang="nl-NL" dirty="0" smtClean="0"/>
              <a:t>Recessief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4972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r>
              <a:rPr lang="nl-NL" dirty="0" smtClean="0"/>
              <a:t>P = Vrouw met genenpaar ..</a:t>
            </a:r>
            <a:br>
              <a:rPr lang="nl-NL" dirty="0" smtClean="0"/>
            </a:br>
            <a:r>
              <a:rPr lang="nl-NL" dirty="0" smtClean="0"/>
              <a:t>	Man met genenpaar .. </a:t>
            </a:r>
          </a:p>
          <a:p>
            <a:endParaRPr lang="nl-NL" dirty="0"/>
          </a:p>
          <a:p>
            <a:r>
              <a:rPr lang="nl-NL" dirty="0" smtClean="0"/>
              <a:t>F1 heeft 50% kans op genenpaar Aa en 50% kans op genenpaar </a:t>
            </a:r>
            <a:r>
              <a:rPr lang="nl-NL" dirty="0" err="1" smtClean="0"/>
              <a:t>aa</a:t>
            </a:r>
            <a:r>
              <a:rPr lang="nl-NL" dirty="0" smtClean="0"/>
              <a:t>. </a:t>
            </a:r>
          </a:p>
          <a:p>
            <a:endParaRPr lang="nl-NL" dirty="0"/>
          </a:p>
          <a:p>
            <a:r>
              <a:rPr lang="nl-NL" dirty="0" smtClean="0"/>
              <a:t>Vraag: Wat zijn de genenparen van de 2P’s? </a:t>
            </a:r>
          </a:p>
          <a:p>
            <a:endParaRPr lang="nl-NL" dirty="0"/>
          </a:p>
          <a:p>
            <a:r>
              <a:rPr lang="nl-NL" dirty="0" smtClean="0"/>
              <a:t>Vrouw en man mogen worden </a:t>
            </a:r>
            <a:r>
              <a:rPr lang="nl-NL" dirty="0" smtClean="0"/>
              <a:t>omgewisseld.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438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van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Dominant</a:t>
            </a:r>
          </a:p>
          <a:p>
            <a:pPr lvl="1"/>
            <a:r>
              <a:rPr lang="nl-NL" dirty="0" smtClean="0"/>
              <a:t>A</a:t>
            </a:r>
          </a:p>
          <a:p>
            <a:pPr lvl="1"/>
            <a:r>
              <a:rPr lang="nl-NL" dirty="0" smtClean="0"/>
              <a:t>Altijd</a:t>
            </a:r>
            <a:endParaRPr lang="nl-NL" dirty="0" smtClean="0"/>
          </a:p>
          <a:p>
            <a:r>
              <a:rPr lang="nl-NL" dirty="0" smtClean="0"/>
              <a:t>Recessief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747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van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Dominant</a:t>
            </a:r>
          </a:p>
          <a:p>
            <a:pPr lvl="1"/>
            <a:r>
              <a:rPr lang="nl-NL" dirty="0" smtClean="0"/>
              <a:t>A</a:t>
            </a:r>
          </a:p>
          <a:p>
            <a:pPr lvl="1"/>
            <a:r>
              <a:rPr lang="nl-NL" dirty="0" smtClean="0"/>
              <a:t>Altijd</a:t>
            </a:r>
            <a:endParaRPr lang="nl-NL" dirty="0" smtClean="0"/>
          </a:p>
          <a:p>
            <a:r>
              <a:rPr lang="nl-NL" dirty="0" smtClean="0"/>
              <a:t>Recessief</a:t>
            </a:r>
          </a:p>
          <a:p>
            <a:pPr lvl="1"/>
            <a:r>
              <a:rPr lang="nl-NL" dirty="0" smtClean="0"/>
              <a:t>a</a:t>
            </a:r>
          </a:p>
          <a:p>
            <a:pPr lvl="1"/>
            <a:r>
              <a:rPr lang="nl-NL" dirty="0" smtClean="0"/>
              <a:t>Homozygoot</a:t>
            </a: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3923928" y="5088285"/>
            <a:ext cx="4455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http://thingsitellmymom.com/tag/dominant/</a:t>
            </a:r>
          </a:p>
        </p:txBody>
      </p:sp>
      <p:pic>
        <p:nvPicPr>
          <p:cNvPr id="2050" name="Picture 2" descr="Afbeeldingsresultaat voor domin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68760"/>
            <a:ext cx="2981325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37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nl-NL" dirty="0" smtClean="0"/>
              <a:t>Herhaling van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Homozygoot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Heterozygoot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76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nl-NL" dirty="0" smtClean="0"/>
              <a:t>Herhaling van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Homozygoot</a:t>
            </a:r>
          </a:p>
          <a:p>
            <a:pPr lvl="1"/>
            <a:r>
              <a:rPr lang="nl-NL" dirty="0" smtClean="0"/>
              <a:t>AA = Dominant homozygoot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Heterozygoot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04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nl-NL" dirty="0" smtClean="0"/>
              <a:t>Herhaling van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Homozygoot</a:t>
            </a:r>
          </a:p>
          <a:p>
            <a:pPr lvl="1"/>
            <a:r>
              <a:rPr lang="nl-NL" dirty="0" smtClean="0"/>
              <a:t>AA = Dominant homozygoot</a:t>
            </a:r>
            <a:endParaRPr lang="nl-NL" dirty="0"/>
          </a:p>
          <a:p>
            <a:pPr lvl="1"/>
            <a:r>
              <a:rPr lang="nl-NL" dirty="0" err="1" smtClean="0"/>
              <a:t>aa</a:t>
            </a:r>
            <a:r>
              <a:rPr lang="nl-NL" dirty="0" smtClean="0"/>
              <a:t> = Recessief homozygoot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Heterozygoot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236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nl-NL" dirty="0" smtClean="0"/>
              <a:t>Herhaling van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Homozygoot</a:t>
            </a:r>
          </a:p>
          <a:p>
            <a:pPr lvl="1"/>
            <a:r>
              <a:rPr lang="nl-NL" dirty="0" smtClean="0"/>
              <a:t>AA = Dominant homozygoot</a:t>
            </a:r>
            <a:endParaRPr lang="nl-NL" dirty="0"/>
          </a:p>
          <a:p>
            <a:pPr lvl="1"/>
            <a:r>
              <a:rPr lang="nl-NL" dirty="0" err="1" smtClean="0"/>
              <a:t>aa</a:t>
            </a:r>
            <a:r>
              <a:rPr lang="nl-NL" dirty="0" smtClean="0"/>
              <a:t> = Recessief homozygoot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Heterozygoot</a:t>
            </a:r>
          </a:p>
          <a:p>
            <a:pPr lvl="1"/>
            <a:r>
              <a:rPr lang="nl-NL" dirty="0" smtClean="0"/>
              <a:t>Aa 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501008"/>
            <a:ext cx="4987765" cy="2534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3843778" y="60210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http://biologieleren.webwetenschap.nl/index.php/genetica/kenmerken</a:t>
            </a:r>
          </a:p>
        </p:txBody>
      </p:sp>
    </p:spTree>
    <p:extLst>
      <p:ext uri="{BB962C8B-B14F-4D97-AF65-F5344CB8AC3E}">
        <p14:creationId xmlns:p14="http://schemas.microsoft.com/office/powerpoint/2010/main" val="137143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gaan we puzzelen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moet je weten?</a:t>
            </a:r>
          </a:p>
          <a:p>
            <a:pPr lvl="1"/>
            <a:r>
              <a:rPr lang="nl-NL" dirty="0" smtClean="0"/>
              <a:t>P</a:t>
            </a:r>
          </a:p>
          <a:p>
            <a:pPr lvl="1"/>
            <a:r>
              <a:rPr lang="nl-NL" dirty="0" smtClean="0"/>
              <a:t>F1</a:t>
            </a:r>
          </a:p>
          <a:p>
            <a:endParaRPr lang="nl-NL" dirty="0"/>
          </a:p>
          <a:p>
            <a:r>
              <a:rPr lang="nl-NL" dirty="0" smtClean="0"/>
              <a:t>Plan van aanpak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148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183</Words>
  <Application>Microsoft Office PowerPoint</Application>
  <PresentationFormat>Diavoorstelling (4:3)</PresentationFormat>
  <Paragraphs>150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Kantoorthema</vt:lpstr>
      <vt:lpstr>Puzzelen met genen</vt:lpstr>
      <vt:lpstr>Herhaling van vorige keer</vt:lpstr>
      <vt:lpstr>Herhaling van vorige keer</vt:lpstr>
      <vt:lpstr>Herhaling van vorige keer</vt:lpstr>
      <vt:lpstr>Herhaling van vorige keer</vt:lpstr>
      <vt:lpstr>Herhaling van vorige keer</vt:lpstr>
      <vt:lpstr>Herhaling van vorige keer</vt:lpstr>
      <vt:lpstr>Herhaling van vorige keer</vt:lpstr>
      <vt:lpstr>Nu gaan we puzzelen</vt:lpstr>
      <vt:lpstr>Stappenplan</vt:lpstr>
      <vt:lpstr>Voorbeeld</vt:lpstr>
      <vt:lpstr>Voorbeeld</vt:lpstr>
      <vt:lpstr>Voorbeeld</vt:lpstr>
      <vt:lpstr>Voorbeeld</vt:lpstr>
      <vt:lpstr>Voorbeeld</vt:lpstr>
      <vt:lpstr>Voorbeeld</vt:lpstr>
      <vt:lpstr>Voorbeeld</vt:lpstr>
      <vt:lpstr>Zelf oefenen</vt:lpstr>
      <vt:lpstr>Zelf oefenen</vt:lpstr>
      <vt:lpstr>Zelf oefenen</vt:lpstr>
    </vt:vector>
  </TitlesOfParts>
  <Company>Vinny27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eva-anker@hotmail.com</dc:creator>
  <cp:lastModifiedBy>eva-anker@hotmail.com</cp:lastModifiedBy>
  <cp:revision>12</cp:revision>
  <dcterms:created xsi:type="dcterms:W3CDTF">2016-11-06T15:26:22Z</dcterms:created>
  <dcterms:modified xsi:type="dcterms:W3CDTF">2016-11-08T12:30:14Z</dcterms:modified>
</cp:coreProperties>
</file>