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 zorg in combinatie met de technologie. Wat betreft Apps.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Gemaakt door: </a:t>
            </a:r>
            <a:r>
              <a:rPr lang="nl-NL" dirty="0" err="1"/>
              <a:t>Rianka</a:t>
            </a:r>
            <a:r>
              <a:rPr lang="nl-NL" dirty="0"/>
              <a:t> </a:t>
            </a:r>
            <a:r>
              <a:rPr lang="nl-NL" dirty="0" err="1"/>
              <a:t>Kempinga</a:t>
            </a:r>
            <a:r>
              <a:rPr lang="nl-NL" dirty="0"/>
              <a:t>, Susanne Bos en Maxime van den Bos.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401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bestaand appen hebben wij gevonden?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Bewegen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/>
              <a:t>Slimrun</a:t>
            </a:r>
            <a:r>
              <a:rPr lang="nl-NL" dirty="0"/>
              <a:t>. </a:t>
            </a:r>
          </a:p>
          <a:p>
            <a:r>
              <a:rPr lang="nl-NL" dirty="0"/>
              <a:t>Voeding </a:t>
            </a:r>
            <a:r>
              <a:rPr lang="nl-NL" dirty="0">
                <a:sym typeface="Wingdings" panose="05000000000000000000" pitchFamily="2" charset="2"/>
              </a:rPr>
              <a:t> Mijn eetmeter.</a:t>
            </a:r>
          </a:p>
          <a:p>
            <a:r>
              <a:rPr lang="nl-NL" dirty="0">
                <a:sym typeface="Wingdings" panose="05000000000000000000" pitchFamily="2" charset="2"/>
              </a:rPr>
              <a:t>Hartslag  Hartslag meter. </a:t>
            </a:r>
          </a:p>
          <a:p>
            <a:r>
              <a:rPr lang="nl-NL" dirty="0">
                <a:sym typeface="Wingdings" panose="05000000000000000000" pitchFamily="2" charset="2"/>
              </a:rPr>
              <a:t>Slaap   gemaakt door S Health. </a:t>
            </a:r>
          </a:p>
          <a:p>
            <a:r>
              <a:rPr lang="nl-NL" dirty="0">
                <a:sym typeface="Wingdings" panose="05000000000000000000" pitchFamily="2" charset="2"/>
              </a:rPr>
              <a:t>Zelfredzaamheid  </a:t>
            </a:r>
            <a:r>
              <a:rPr lang="nl-NL" dirty="0" err="1">
                <a:sym typeface="Wingdings" panose="05000000000000000000" pitchFamily="2" charset="2"/>
              </a:rPr>
              <a:t>iQAN</a:t>
            </a:r>
            <a:r>
              <a:rPr lang="nl-NL" dirty="0">
                <a:sym typeface="Wingdings" panose="05000000000000000000" pitchFamily="2" charset="2"/>
              </a:rPr>
              <a:t>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Zelfbedachte app.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4171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Bewegen.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err="1"/>
              <a:t>Slimfit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Lengte, leeftijd en geschatte conditie invullen. </a:t>
            </a:r>
          </a:p>
          <a:p>
            <a:endParaRPr lang="nl-NL" dirty="0"/>
          </a:p>
          <a:p>
            <a:r>
              <a:rPr lang="nl-NL" dirty="0"/>
              <a:t>Conditie opbouwen.</a:t>
            </a:r>
          </a:p>
          <a:p>
            <a:endParaRPr lang="nl-NL" dirty="0"/>
          </a:p>
          <a:p>
            <a:r>
              <a:rPr lang="nl-NL" dirty="0"/>
              <a:t>Geen kosten. (eerste les gratis, daarna betalen, wordt niet vermeld. Dit moest ik uit de recensies halen). </a:t>
            </a:r>
          </a:p>
          <a:p>
            <a:endParaRPr lang="nl-NL" dirty="0"/>
          </a:p>
          <a:p>
            <a:r>
              <a:rPr lang="nl-NL" dirty="0"/>
              <a:t>Recensies: aanrader, goeie app, slecht muziek tijdens het uitvoeren van de opdrachten. Niet vermeld dat het </a:t>
            </a:r>
            <a:r>
              <a:rPr lang="nl-NL"/>
              <a:t>een betaal app is.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772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055" y="1634836"/>
            <a:ext cx="11035145" cy="4583849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Mijn eetmeter. </a:t>
            </a:r>
          </a:p>
          <a:p>
            <a:endParaRPr lang="nl-NL" dirty="0"/>
          </a:p>
          <a:p>
            <a:r>
              <a:rPr lang="nl-NL" dirty="0"/>
              <a:t>BMI bereken, door lengte en gewicht in te vullen. </a:t>
            </a:r>
          </a:p>
          <a:p>
            <a:endParaRPr lang="nl-NL" dirty="0"/>
          </a:p>
          <a:p>
            <a:r>
              <a:rPr lang="nl-NL" dirty="0"/>
              <a:t>Dit kan je helpen om af te vallen.</a:t>
            </a:r>
          </a:p>
          <a:p>
            <a:endParaRPr lang="nl-NL" dirty="0"/>
          </a:p>
          <a:p>
            <a:r>
              <a:rPr lang="nl-NL" dirty="0"/>
              <a:t>Per dag invullen wat je eet. Dan wordt het aantal calorieën opgeteld. </a:t>
            </a:r>
          </a:p>
          <a:p>
            <a:endParaRPr lang="nl-NL" dirty="0"/>
          </a:p>
          <a:p>
            <a:r>
              <a:rPr lang="nl-NL" dirty="0"/>
              <a:t>Aantal eiwitten, vezels en koolhydraten bereken. </a:t>
            </a:r>
          </a:p>
          <a:p>
            <a:endParaRPr lang="nl-NL" dirty="0"/>
          </a:p>
          <a:p>
            <a:r>
              <a:rPr lang="nl-NL" dirty="0"/>
              <a:t>Geen kosten. </a:t>
            </a:r>
          </a:p>
          <a:p>
            <a:endParaRPr lang="nl-NL" dirty="0"/>
          </a:p>
          <a:p>
            <a:r>
              <a:rPr lang="nl-NL" dirty="0"/>
              <a:t>Recensies: Nog niet geschikt voor grotere beeldschermen. Geeft veel inzicht. En missen veel producten om in te vullen bij je gegeten hebt. Telt slecht koolhydraten.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2530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Hartslag.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 health</a:t>
            </a:r>
          </a:p>
          <a:p>
            <a:endParaRPr lang="nl-NL" dirty="0"/>
          </a:p>
          <a:p>
            <a:r>
              <a:rPr lang="nl-NL" dirty="0"/>
              <a:t>Hartslag opmeten. </a:t>
            </a:r>
          </a:p>
          <a:p>
            <a:endParaRPr lang="nl-NL" dirty="0"/>
          </a:p>
          <a:p>
            <a:r>
              <a:rPr lang="nl-NL" dirty="0"/>
              <a:t>Vinger op sensor leggen van telefoon, deze meet je hartslag en kan zien of je gestrest bent. </a:t>
            </a:r>
          </a:p>
          <a:p>
            <a:endParaRPr lang="nl-NL" dirty="0"/>
          </a:p>
          <a:p>
            <a:r>
              <a:rPr lang="nl-NL" dirty="0"/>
              <a:t>Geen kosten. (Standaard op nieuwe Samsung telefoon)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986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Slaap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 health </a:t>
            </a:r>
          </a:p>
          <a:p>
            <a:endParaRPr lang="nl-NL" dirty="0"/>
          </a:p>
          <a:p>
            <a:r>
              <a:rPr lang="nl-NL" dirty="0"/>
              <a:t>Invullen wanneer je kan slapen. </a:t>
            </a:r>
          </a:p>
          <a:p>
            <a:endParaRPr lang="nl-NL" dirty="0"/>
          </a:p>
          <a:p>
            <a:r>
              <a:rPr lang="nl-NL" dirty="0"/>
              <a:t>Houd bij of je slaapritme goed is en of je genoeg slaap krijgt. </a:t>
            </a:r>
          </a:p>
          <a:p>
            <a:endParaRPr lang="nl-NL" dirty="0"/>
          </a:p>
          <a:p>
            <a:r>
              <a:rPr lang="nl-NL" dirty="0"/>
              <a:t>Geen kosten. (ook standaard op Samsung telefoon)</a:t>
            </a:r>
          </a:p>
        </p:txBody>
      </p:sp>
    </p:spTree>
    <p:extLst>
      <p:ext uri="{BB962C8B-B14F-4D97-AF65-F5344CB8AC3E}">
        <p14:creationId xmlns:p14="http://schemas.microsoft.com/office/powerpoint/2010/main" val="1770138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Zelfredzaamheid.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err="1"/>
              <a:t>iQAN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Dit is een app voor zorgverleners en cliënten om makkelijk te beeldbellen. </a:t>
            </a:r>
          </a:p>
          <a:p>
            <a:endParaRPr lang="nl-NL" dirty="0"/>
          </a:p>
          <a:p>
            <a:r>
              <a:rPr lang="nl-NL" dirty="0"/>
              <a:t>Ook kun je via deze app radio luisteren, contacten opslaan, spellen spelen, magazines lezen, internetten, foto’s toevoegen ook staat er een kopje in met ‘</a:t>
            </a:r>
            <a:r>
              <a:rPr lang="nl-NL" dirty="0" err="1"/>
              <a:t>domotica</a:t>
            </a:r>
            <a:r>
              <a:rPr lang="nl-NL" dirty="0"/>
              <a:t>’ helaas kunnen we niet bekijken wat dit inhoud omdat we geen account konden aanmaken.</a:t>
            </a:r>
          </a:p>
          <a:p>
            <a:endParaRPr lang="nl-NL" dirty="0"/>
          </a:p>
          <a:p>
            <a:r>
              <a:rPr lang="nl-NL" dirty="0"/>
              <a:t>Geen kosten? Misschien ook wel, maar we konden geen account aanmaken. </a:t>
            </a:r>
          </a:p>
          <a:p>
            <a:r>
              <a:rPr lang="nl-NL" dirty="0"/>
              <a:t>Geen recensies. </a:t>
            </a:r>
          </a:p>
        </p:txBody>
      </p:sp>
    </p:spTree>
    <p:extLst>
      <p:ext uri="{BB962C8B-B14F-4D97-AF65-F5344CB8AC3E}">
        <p14:creationId xmlns:p14="http://schemas.microsoft.com/office/powerpoint/2010/main" val="2879374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 bedachte app.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app is voor mensen met diabetes type twee. </a:t>
            </a:r>
          </a:p>
          <a:p>
            <a:endParaRPr lang="nl-NL" dirty="0"/>
          </a:p>
          <a:p>
            <a:r>
              <a:rPr lang="nl-NL" dirty="0"/>
              <a:t>De data van alle glucose meters en insuline pompen worden geregistreerd op je telefoon. </a:t>
            </a:r>
          </a:p>
          <a:p>
            <a:endParaRPr lang="nl-NL" dirty="0"/>
          </a:p>
          <a:p>
            <a:r>
              <a:rPr lang="nl-NL" dirty="0"/>
              <a:t>De app kan doorgestuurd worden naar andere behandelaren. </a:t>
            </a:r>
          </a:p>
          <a:p>
            <a:endParaRPr lang="nl-NL" dirty="0"/>
          </a:p>
          <a:p>
            <a:r>
              <a:rPr lang="nl-NL" dirty="0"/>
              <a:t>Het is gericht op het ondersteunen van mensen met diabetes en minder op zorgprofessional. </a:t>
            </a:r>
          </a:p>
        </p:txBody>
      </p:sp>
    </p:spTree>
    <p:extLst>
      <p:ext uri="{BB962C8B-B14F-4D97-AF65-F5344CB8AC3E}">
        <p14:creationId xmlns:p14="http://schemas.microsoft.com/office/powerpoint/2010/main" val="2561086749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45</TotalTime>
  <Words>406</Words>
  <Application>Microsoft Office PowerPoint</Application>
  <PresentationFormat>Breedbeeld</PresentationFormat>
  <Paragraphs>67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Condensspoor</vt:lpstr>
      <vt:lpstr>De zorg in combinatie met de technologie. Wat betreft Apps. </vt:lpstr>
      <vt:lpstr>Welke bestaand appen hebben wij gevonden? </vt:lpstr>
      <vt:lpstr>Bewegen. </vt:lpstr>
      <vt:lpstr>Voeding.</vt:lpstr>
      <vt:lpstr>Hartslag.</vt:lpstr>
      <vt:lpstr>Slaap</vt:lpstr>
      <vt:lpstr>Zelfredzaamheid.</vt:lpstr>
      <vt:lpstr>Zelf bedachte app.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zorg in combinatie met de technologie. Wat betreft Apps.</dc:title>
  <dc:creator>Maximee ♥ -</dc:creator>
  <cp:lastModifiedBy>Gert Jan Lute</cp:lastModifiedBy>
  <cp:revision>5</cp:revision>
  <dcterms:created xsi:type="dcterms:W3CDTF">2016-12-16T13:01:46Z</dcterms:created>
  <dcterms:modified xsi:type="dcterms:W3CDTF">2016-12-16T14:47:33Z</dcterms:modified>
</cp:coreProperties>
</file>