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3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6912" autoAdjust="0"/>
    <p:restoredTop sz="94660"/>
  </p:normalViewPr>
  <p:slideViewPr>
    <p:cSldViewPr>
      <p:cViewPr varScale="1">
        <p:scale>
          <a:sx n="68" d="100"/>
          <a:sy n="68" d="100"/>
        </p:scale>
        <p:origin x="804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Afgeronde rechthoek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Afgeronde rechthoek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5" name="Titel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20" name="Ondertitel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nl-NL"/>
              <a:t>Klik om het opmaakprofiel van de modelondertitel te bewerken</a:t>
            </a:r>
            <a:endParaRPr kumimoji="0" lang="en-US"/>
          </a:p>
        </p:txBody>
      </p:sp>
      <p:sp>
        <p:nvSpPr>
          <p:cNvPr id="19" name="Tijdelijke aanduiding voor datum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Tijdelijke aanduiding voor dianumm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/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Afgeronde rechthoek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Afgeronde rechthoek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nl-NL"/>
              <a:t>Klik om de modelstijlen te bewerken</a:t>
            </a:r>
          </a:p>
        </p:txBody>
      </p:sp>
      <p:sp>
        <p:nvSpPr>
          <p:cNvPr id="5" name="Tijdelijke aanduiding voor inhoud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fgeronde rechthoek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Afgeronde rechthoek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ond enkele hoek rechthoek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nl-NL"/>
              <a:t>Klik om de modelstijlen te bewerken</a:t>
            </a:r>
          </a:p>
          <a:p>
            <a:pPr lvl="1" eaLnBrk="1" latinLnBrk="0" hangingPunct="1"/>
            <a:r>
              <a:rPr lang="nl-NL"/>
              <a:t>Tweede niveau</a:t>
            </a:r>
          </a:p>
          <a:p>
            <a:pPr lvl="2" eaLnBrk="1" latinLnBrk="0" hangingPunct="1"/>
            <a:r>
              <a:rPr lang="nl-NL"/>
              <a:t>Derde niveau</a:t>
            </a:r>
          </a:p>
          <a:p>
            <a:pPr lvl="3" eaLnBrk="1" latinLnBrk="0" hangingPunct="1"/>
            <a:r>
              <a:rPr lang="nl-NL"/>
              <a:t>Vierde niveau</a:t>
            </a:r>
          </a:p>
          <a:p>
            <a:pPr lvl="4" eaLnBrk="1" latinLnBrk="0" hangingPunct="1"/>
            <a:r>
              <a:rPr lang="nl-NL"/>
              <a:t>Vijfde niveau</a:t>
            </a:r>
            <a:endParaRPr kumimoji="0" lang="en-US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nl-NL"/>
              <a:t>Klik op het pictogram als u een afbeelding wilt toevoegen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Afgeronde rechthoek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Afgeronde rechthoek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Tijdelijke aanduiding voor titel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nl-NL"/>
              <a:t>Klik om de stijl te bewerken</a:t>
            </a:r>
            <a:endParaRPr kumimoji="0" lang="en-US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/>
          <a:p>
            <a:pPr lvl="0" eaLnBrk="1" latinLnBrk="0" hangingPunct="1"/>
            <a:r>
              <a:rPr kumimoji="0" lang="nl-NL"/>
              <a:t>Klik om de modelstijlen te bewerken</a:t>
            </a:r>
          </a:p>
          <a:p>
            <a:pPr lvl="1" eaLnBrk="1" latinLnBrk="0" hangingPunct="1"/>
            <a:r>
              <a:rPr kumimoji="0" lang="nl-NL"/>
              <a:t>Tweede niveau</a:t>
            </a:r>
          </a:p>
          <a:p>
            <a:pPr lvl="2" eaLnBrk="1" latinLnBrk="0" hangingPunct="1"/>
            <a:r>
              <a:rPr kumimoji="0" lang="nl-NL"/>
              <a:t>Derde niveau</a:t>
            </a:r>
          </a:p>
          <a:p>
            <a:pPr lvl="3" eaLnBrk="1" latinLnBrk="0" hangingPunct="1"/>
            <a:r>
              <a:rPr kumimoji="0" lang="nl-NL"/>
              <a:t>Vierde niveau</a:t>
            </a:r>
          </a:p>
          <a:p>
            <a:pPr lvl="4" eaLnBrk="1" latinLnBrk="0" hangingPunct="1"/>
            <a:r>
              <a:rPr kumimoji="0" lang="nl-NL"/>
              <a:t>Vijfde niveau</a:t>
            </a:r>
            <a:endParaRPr kumimoji="0" lang="en-US"/>
          </a:p>
        </p:txBody>
      </p:sp>
      <p:sp>
        <p:nvSpPr>
          <p:cNvPr id="25" name="Tijdelijke aanduiding voor datum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15D51391-1A41-47C1-86E6-410A6168E352}" type="datetimeFigureOut">
              <a:rPr lang="nl-NL" smtClean="0"/>
              <a:pPr/>
              <a:t>2-2-2017</a:t>
            </a:fld>
            <a:endParaRPr lang="nl-NL"/>
          </a:p>
        </p:txBody>
      </p:sp>
      <p:sp>
        <p:nvSpPr>
          <p:cNvPr id="18" name="Tijdelijke aanduiding voor voettekst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AD660B3F-C508-44C2-A1C3-86ACA72650F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G6uBxC1yZfkFi" TargetMode="External"/><Relationship Id="rId2" Type="http://schemas.openxmlformats.org/officeDocument/2006/relationships/hyperlink" Target="https://www.youtube.com/watch?v=4P9_Hkb02is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4P9_Hkb02is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Welkom bij Health </a:t>
            </a:r>
            <a:r>
              <a:rPr lang="nl-NL" dirty="0" err="1"/>
              <a:t>Hub</a:t>
            </a:r>
            <a:r>
              <a:rPr lang="nl-NL" dirty="0"/>
              <a:t>!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Vrijdag 13 januari 2017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Welkom door Henk Hendriks</a:t>
            </a:r>
          </a:p>
          <a:p>
            <a:r>
              <a:rPr lang="nl-NL" dirty="0"/>
              <a:t>Wat is Health </a:t>
            </a:r>
            <a:r>
              <a:rPr lang="nl-NL" dirty="0" err="1"/>
              <a:t>Hub</a:t>
            </a:r>
            <a:r>
              <a:rPr lang="nl-NL" dirty="0"/>
              <a:t> (15 minuten)</a:t>
            </a:r>
          </a:p>
          <a:p>
            <a:r>
              <a:rPr lang="nl-NL" dirty="0"/>
              <a:t>Huisregels </a:t>
            </a:r>
          </a:p>
          <a:p>
            <a:r>
              <a:rPr lang="nl-NL" dirty="0"/>
              <a:t>Het programma van vandaag</a:t>
            </a:r>
          </a:p>
          <a:p>
            <a:pPr lvl="1"/>
            <a:r>
              <a:rPr lang="nl-NL" dirty="0" err="1"/>
              <a:t>Petrischaaltjes</a:t>
            </a:r>
            <a:r>
              <a:rPr lang="nl-NL" dirty="0"/>
              <a:t> 45 minuten</a:t>
            </a:r>
          </a:p>
          <a:p>
            <a:pPr lvl="1"/>
            <a:r>
              <a:rPr lang="nl-NL" dirty="0"/>
              <a:t>Rondleiding 30 minuten aansluitend een pauze van 15 minuten</a:t>
            </a:r>
          </a:p>
          <a:p>
            <a:pPr lvl="1"/>
            <a:r>
              <a:rPr lang="nl-NL" dirty="0" err="1"/>
              <a:t>Vegro</a:t>
            </a:r>
            <a:r>
              <a:rPr lang="nl-NL" dirty="0"/>
              <a:t> 45 minuten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Uitleg opdracht met </a:t>
            </a:r>
            <a:r>
              <a:rPr lang="nl-NL" dirty="0" err="1"/>
              <a:t>petrischaaltjes</a:t>
            </a:r>
            <a:endParaRPr lang="nl-NL" dirty="0"/>
          </a:p>
          <a:p>
            <a:r>
              <a:rPr lang="nl-NL" dirty="0"/>
              <a:t>Maak groepjes van 15-20</a:t>
            </a:r>
          </a:p>
          <a:p>
            <a:r>
              <a:rPr lang="nl-NL" dirty="0"/>
              <a:t>Video </a:t>
            </a:r>
          </a:p>
          <a:p>
            <a:r>
              <a:rPr lang="nl-NL" dirty="0">
                <a:hlinkClick r:id="rId2"/>
              </a:rPr>
              <a:t>https://www.youtube.com/watch?v=4P9_Hkb02is</a:t>
            </a:r>
            <a:endParaRPr lang="nl-NL" dirty="0"/>
          </a:p>
          <a:p>
            <a:r>
              <a:rPr lang="nl-NL" dirty="0">
                <a:hlinkClick r:id="rId3"/>
              </a:rPr>
              <a:t>https://www.youtube.com/watch?v=G6uBxC1yZfkFi</a:t>
            </a:r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Neem met behulp van een wattenstaafje een monster van:</a:t>
            </a:r>
          </a:p>
          <a:p>
            <a:r>
              <a:rPr lang="nl-NL" dirty="0"/>
              <a:t>Je handen, vóór het handen wassen (</a:t>
            </a:r>
            <a:r>
              <a:rPr lang="nl-NL" dirty="0" err="1"/>
              <a:t>nr</a:t>
            </a:r>
            <a:r>
              <a:rPr lang="nl-NL" dirty="0"/>
              <a:t> 1)</a:t>
            </a:r>
          </a:p>
          <a:p>
            <a:r>
              <a:rPr lang="nl-NL" dirty="0"/>
              <a:t>Je handen, na het handen wassen volgens protocol (</a:t>
            </a:r>
            <a:r>
              <a:rPr lang="nl-NL" dirty="0" err="1"/>
              <a:t>nr</a:t>
            </a:r>
            <a:r>
              <a:rPr lang="nl-NL" dirty="0"/>
              <a:t> 2)</a:t>
            </a:r>
          </a:p>
          <a:p>
            <a:r>
              <a:rPr lang="nl-NL" dirty="0"/>
              <a:t>Je mobiele telefoon (</a:t>
            </a:r>
            <a:r>
              <a:rPr lang="nl-NL" dirty="0" err="1"/>
              <a:t>nr</a:t>
            </a:r>
            <a:r>
              <a:rPr lang="nl-NL" dirty="0"/>
              <a:t> 3)</a:t>
            </a:r>
          </a:p>
          <a:p>
            <a:r>
              <a:rPr lang="nl-NL" dirty="0"/>
              <a:t>Een voorwerp naar eigen keuze (</a:t>
            </a:r>
            <a:r>
              <a:rPr lang="nl-NL" dirty="0" err="1"/>
              <a:t>nr</a:t>
            </a:r>
            <a:r>
              <a:rPr lang="nl-NL" dirty="0"/>
              <a:t> 4)</a:t>
            </a:r>
          </a:p>
          <a:p>
            <a:endParaRPr lang="nl-NL" dirty="0"/>
          </a:p>
          <a:p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Presentatie </a:t>
            </a:r>
            <a:r>
              <a:rPr lang="nl-NL" dirty="0" err="1"/>
              <a:t>Vegro</a:t>
            </a:r>
            <a:endParaRPr lang="nl-NL" dirty="0"/>
          </a:p>
          <a:p>
            <a:pPr lvl="1"/>
            <a:r>
              <a:rPr lang="nl-NL" dirty="0" err="1"/>
              <a:t>Zora</a:t>
            </a:r>
            <a:endParaRPr lang="nl-NL" dirty="0"/>
          </a:p>
          <a:p>
            <a:pPr lvl="1"/>
            <a:r>
              <a:rPr lang="nl-NL" dirty="0"/>
              <a:t>Hulpmiddelen</a:t>
            </a:r>
          </a:p>
          <a:p>
            <a:pPr lvl="1"/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Rondleiding gebouw (Henk)</a:t>
            </a:r>
          </a:p>
          <a:p>
            <a:r>
              <a:rPr lang="nl-NL" dirty="0"/>
              <a:t>Waar zijn de bedrijven binnen het gebouw mee bezig? Ontwikkelingen</a:t>
            </a:r>
          </a:p>
          <a:p>
            <a:r>
              <a:rPr lang="nl-NL" dirty="0"/>
              <a:t>Welke technische hulpmiddelen kom je in het pand tegen?</a:t>
            </a:r>
          </a:p>
          <a:p>
            <a:endParaRPr lang="nl-NL" dirty="0"/>
          </a:p>
          <a:p>
            <a:endParaRPr lang="nl-N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hlinkClick r:id="rId2"/>
              </a:rPr>
              <a:t>https://www.youtube.com/watch?v=4P9_Hkb02is</a:t>
            </a:r>
            <a:endParaRPr lang="nl-NL" dirty="0"/>
          </a:p>
          <a:p>
            <a:r>
              <a:rPr lang="nl-NL" dirty="0"/>
              <a:t>Voor les 2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ct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A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69</TotalTime>
  <Words>142</Words>
  <Application>Microsoft Office PowerPoint</Application>
  <PresentationFormat>Diavoorstelling (4:3)</PresentationFormat>
  <Paragraphs>33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0" baseType="lpstr">
      <vt:lpstr>Verdana</vt:lpstr>
      <vt:lpstr>Wingdings 2</vt:lpstr>
      <vt:lpstr>Aspect</vt:lpstr>
      <vt:lpstr>Welkom bij Health Hub!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Welkom bij Health Hub!</dc:title>
  <dc:creator>Leer-gilde</dc:creator>
  <cp:lastModifiedBy>Gert Jan Lute</cp:lastModifiedBy>
  <cp:revision>4</cp:revision>
  <dcterms:created xsi:type="dcterms:W3CDTF">2016-12-23T07:44:51Z</dcterms:created>
  <dcterms:modified xsi:type="dcterms:W3CDTF">2017-02-02T20:21:50Z</dcterms:modified>
</cp:coreProperties>
</file>

<file path=docProps/thumbnail.jpeg>
</file>