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1" r:id="rId4"/>
    <p:sldId id="258" r:id="rId5"/>
    <p:sldId id="259" r:id="rId6"/>
    <p:sldId id="263" r:id="rId7"/>
    <p:sldId id="260" r:id="rId8"/>
    <p:sldId id="267" r:id="rId9"/>
    <p:sldId id="265" r:id="rId10"/>
    <p:sldId id="266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Afgeronde rechthoe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0" name="Ondertitel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59112C-1B66-40AB-838D-D93DE978149E}" type="datetimeFigureOut">
              <a:rPr lang="nl-NL" smtClean="0"/>
              <a:pPr/>
              <a:t>23-11-2016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D50EB-97CB-4F8F-BA28-059487A6E9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59112C-1B66-40AB-838D-D93DE978149E}" type="datetimeFigureOut">
              <a:rPr lang="nl-NL" smtClean="0"/>
              <a:pPr/>
              <a:t>23-11-2016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D50EB-97CB-4F8F-BA28-059487A6E9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59112C-1B66-40AB-838D-D93DE978149E}" type="datetimeFigureOut">
              <a:rPr lang="nl-NL" smtClean="0"/>
              <a:pPr/>
              <a:t>23-11-2016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D50EB-97CB-4F8F-BA28-059487A6E9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59112C-1B66-40AB-838D-D93DE978149E}" type="datetimeFigureOut">
              <a:rPr lang="nl-NL" smtClean="0"/>
              <a:pPr/>
              <a:t>23-11-2016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D50EB-97CB-4F8F-BA28-059487A6E9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geronde rechthoe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fgeronde rechthoe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59112C-1B66-40AB-838D-D93DE978149E}" type="datetimeFigureOut">
              <a:rPr lang="nl-NL" smtClean="0"/>
              <a:pPr/>
              <a:t>23-11-2016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D50EB-97CB-4F8F-BA28-059487A6E9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59112C-1B66-40AB-838D-D93DE978149E}" type="datetimeFigureOut">
              <a:rPr lang="nl-NL" smtClean="0"/>
              <a:pPr/>
              <a:t>23-11-2016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D50EB-97CB-4F8F-BA28-059487A6E9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59112C-1B66-40AB-838D-D93DE978149E}" type="datetimeFigureOut">
              <a:rPr lang="nl-NL" smtClean="0"/>
              <a:pPr/>
              <a:t>23-11-2016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D50EB-97CB-4F8F-BA28-059487A6E9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59112C-1B66-40AB-838D-D93DE978149E}" type="datetimeFigureOut">
              <a:rPr lang="nl-NL" smtClean="0"/>
              <a:pPr/>
              <a:t>23-11-2016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D50EB-97CB-4F8F-BA28-059487A6E9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59112C-1B66-40AB-838D-D93DE978149E}" type="datetimeFigureOut">
              <a:rPr lang="nl-NL" smtClean="0"/>
              <a:pPr/>
              <a:t>23-11-2016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D50EB-97CB-4F8F-BA28-059487A6E9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59112C-1B66-40AB-838D-D93DE978149E}" type="datetimeFigureOut">
              <a:rPr lang="nl-NL" smtClean="0"/>
              <a:pPr/>
              <a:t>23-11-2016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D50EB-97CB-4F8F-BA28-059487A6E9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nd enkele hoek rechthoek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59112C-1B66-40AB-838D-D93DE978149E}" type="datetimeFigureOut">
              <a:rPr lang="nl-NL" smtClean="0"/>
              <a:pPr/>
              <a:t>23-11-2016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D50EB-97CB-4F8F-BA28-059487A6E9F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Afgeronde rechthoe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jdelijke aanduiding voor titel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559112C-1B66-40AB-838D-D93DE978149E}" type="datetimeFigureOut">
              <a:rPr lang="nl-NL" smtClean="0"/>
              <a:pPr/>
              <a:t>23-11-2016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CED50EB-97CB-4F8F-BA28-059487A6E9F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vhnFu18f_g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Wat gaan we vandaag doen?</a:t>
            </a:r>
          </a:p>
          <a:p>
            <a:r>
              <a:rPr lang="nl-NL" dirty="0" smtClean="0"/>
              <a:t>AAA</a:t>
            </a:r>
          </a:p>
          <a:p>
            <a:r>
              <a:rPr lang="nl-NL" dirty="0" smtClean="0"/>
              <a:t>Terugblik bezoek dementiehuis Emmen</a:t>
            </a:r>
          </a:p>
          <a:p>
            <a:r>
              <a:rPr lang="nl-NL" dirty="0" smtClean="0"/>
              <a:t>Start module ‘Zorg op afstand’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 Wat levert zorg op afstand concreet op?</a:t>
            </a:r>
          </a:p>
          <a:p>
            <a:r>
              <a:rPr lang="nl-NL" dirty="0" smtClean="0"/>
              <a:t>Bekijk in de module het filmpje over de zorgrobot die zorgvragers bij allerlei taken kan ondersteunen.</a:t>
            </a:r>
            <a:endParaRPr lang="nl-NL" dirty="0"/>
          </a:p>
        </p:txBody>
      </p:sp>
      <p:pic>
        <p:nvPicPr>
          <p:cNvPr id="4" name="Afbeelding 3" descr="musical-robots_reuterstoru-hanai-300x2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708920"/>
            <a:ext cx="2857500" cy="19907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Zorg op afstand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2, les 1</a:t>
            </a:r>
            <a:endParaRPr lang="nl-NL" dirty="0"/>
          </a:p>
        </p:txBody>
      </p:sp>
      <p:pic>
        <p:nvPicPr>
          <p:cNvPr id="4" name="Afbeelding 3" descr="down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21736"/>
            <a:ext cx="3483471" cy="23180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>
            <a:normAutofit fontScale="62500" lnSpcReduction="20000"/>
          </a:bodyPr>
          <a:lstStyle/>
          <a:p>
            <a:endParaRPr lang="nl-NL" dirty="0" smtClean="0"/>
          </a:p>
          <a:p>
            <a:pPr>
              <a:buNone/>
            </a:pPr>
            <a:r>
              <a:rPr lang="nl-NL" sz="3200" b="1" dirty="0" smtClean="0"/>
              <a:t>Bijeenkomst 1 opdracht 1</a:t>
            </a:r>
          </a:p>
          <a:p>
            <a:r>
              <a:rPr lang="nl-NL" dirty="0" smtClean="0"/>
              <a:t>Filmpje over </a:t>
            </a:r>
            <a:r>
              <a:rPr lang="nl-NL" dirty="0" err="1" smtClean="0"/>
              <a:t>Zora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	</a:t>
            </a:r>
            <a:r>
              <a:rPr lang="nl-NL" dirty="0" smtClean="0">
                <a:hlinkClick r:id="rId2"/>
              </a:rPr>
              <a:t>https://www.youtube.com/watch?v=vhnFu18f_gg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Wat is de toegevoegde waarde van de inzet van </a:t>
            </a:r>
            <a:r>
              <a:rPr lang="nl-NL" dirty="0" err="1" smtClean="0"/>
              <a:t>Zora</a:t>
            </a:r>
            <a:r>
              <a:rPr lang="nl-NL" dirty="0" smtClean="0"/>
              <a:t>. Bedenk bij welke zaken bij cliënten kan </a:t>
            </a:r>
            <a:r>
              <a:rPr lang="nl-NL" dirty="0" err="1" smtClean="0"/>
              <a:t>Zora</a:t>
            </a:r>
            <a:r>
              <a:rPr lang="nl-NL" dirty="0" smtClean="0"/>
              <a:t> worden gebruikt? Denk hierbij ook aan dementiehuis in Emmen (als de batterijen van </a:t>
            </a:r>
            <a:r>
              <a:rPr lang="nl-NL" dirty="0" err="1" smtClean="0"/>
              <a:t>Zora</a:t>
            </a:r>
            <a:r>
              <a:rPr lang="nl-NL" dirty="0" smtClean="0"/>
              <a:t> opgeladen zijn;-) </a:t>
            </a:r>
          </a:p>
          <a:p>
            <a:r>
              <a:rPr lang="nl-NL" dirty="0" smtClean="0"/>
              <a:t>Wat zijn de nadelen?</a:t>
            </a:r>
            <a:endParaRPr lang="nl-NL" dirty="0"/>
          </a:p>
        </p:txBody>
      </p:sp>
      <p:pic>
        <p:nvPicPr>
          <p:cNvPr id="6" name="Afbeelding 5" descr="zo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1824426"/>
            <a:ext cx="3438897" cy="201873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Bijeenkomst 1 opdracht 2</a:t>
            </a:r>
          </a:p>
          <a:p>
            <a:pPr>
              <a:buNone/>
            </a:pPr>
            <a:r>
              <a:rPr lang="nl-NL" i="1" dirty="0" smtClean="0"/>
              <a:t>Formele en informele zorg</a:t>
            </a:r>
          </a:p>
          <a:p>
            <a:r>
              <a:rPr lang="nl-NL" dirty="0" smtClean="0"/>
              <a:t>Bij het verlenen van zorg op afstand wordt er dus onderscheid gemaakt tussen "formele en informele zorgverleners".</a:t>
            </a:r>
          </a:p>
          <a:p>
            <a:r>
              <a:rPr lang="nl-NL" dirty="0" smtClean="0"/>
              <a:t>Wat is het verschil tussen beide? Maak gebruik van internet om bovenstaande termen te verklaren!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2684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nl-NL" dirty="0" smtClean="0"/>
              <a:t>  Bekijk in de module de animatiefilm </a:t>
            </a:r>
            <a:r>
              <a:rPr lang="nl-NL" b="1" dirty="0" smtClean="0"/>
              <a:t>"Jouw hart voor de zorg"</a:t>
            </a:r>
            <a:r>
              <a:rPr lang="nl-NL" dirty="0" smtClean="0"/>
              <a:t> en beantwoordt daarna individueel de volgende vragen:</a:t>
            </a:r>
          </a:p>
          <a:p>
            <a:r>
              <a:rPr lang="nl-NL" dirty="0" smtClean="0"/>
              <a:t>1. Wat levert het gebruik van nieuwe technologie op voor meneer en mevrouw de Vries?</a:t>
            </a:r>
          </a:p>
          <a:p>
            <a:r>
              <a:rPr lang="nl-NL" dirty="0" smtClean="0"/>
              <a:t>2. Wat betekent dit voor de zorgverleners?</a:t>
            </a:r>
          </a:p>
          <a:p>
            <a:r>
              <a:rPr lang="nl-NL" dirty="0" smtClean="0"/>
              <a:t>3. Wat vind jij (op dit moment in de module ZOA) van nieuwe technologie in de zorg?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Zoek op wat het volgende betekent:</a:t>
            </a:r>
          </a:p>
          <a:p>
            <a:pPr>
              <a:buNone/>
            </a:pP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Beeldschermzorg</a:t>
            </a:r>
          </a:p>
          <a:p>
            <a:r>
              <a:rPr lang="nl-NL" dirty="0" err="1" smtClean="0"/>
              <a:t>Leefstijlmonitoring</a:t>
            </a:r>
            <a:endParaRPr lang="nl-NL" dirty="0" smtClean="0"/>
          </a:p>
          <a:p>
            <a:r>
              <a:rPr lang="nl-NL" dirty="0" smtClean="0"/>
              <a:t>Zelfmanagement</a:t>
            </a:r>
          </a:p>
          <a:p>
            <a:r>
              <a:rPr lang="nl-NL" dirty="0" smtClean="0"/>
              <a:t>Digitale communicatie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5517232"/>
            <a:ext cx="8183880" cy="517808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Bijeenkomst 1 opdracht 3: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Bekijk het filmpje in ‘jouw hart voor de zorg”</a:t>
            </a:r>
          </a:p>
          <a:p>
            <a:pPr>
              <a:buNone/>
            </a:pPr>
            <a:r>
              <a:rPr lang="nl-NL" dirty="0" smtClean="0"/>
              <a:t>Beantwoordt de onderstaande vragen.</a:t>
            </a:r>
          </a:p>
          <a:p>
            <a:r>
              <a:rPr lang="nl-NL" dirty="0" smtClean="0"/>
              <a:t>Wat is zorg op afstand?</a:t>
            </a:r>
          </a:p>
          <a:p>
            <a:r>
              <a:rPr lang="nl-NL" dirty="0" smtClean="0"/>
              <a:t>Wat zijn de voordelen voor de zorgvragers?</a:t>
            </a:r>
          </a:p>
          <a:p>
            <a:r>
              <a:rPr lang="nl-NL" dirty="0" smtClean="0"/>
              <a:t>Wat zijn de voordelen voor de zorgverleners?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b="1" dirty="0" smtClean="0"/>
              <a:t>Bijeenkomst 1 opdracht 4</a:t>
            </a:r>
          </a:p>
          <a:p>
            <a:pPr>
              <a:buNone/>
            </a:pPr>
            <a:r>
              <a:rPr lang="nl-NL" dirty="0" smtClean="0"/>
              <a:t>	Bestudeer de informatie in de module en een beantwoordt daarna de vragen.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1. Wat zijn de twee belangrijkste redenen waarom de zorg moet veranderen? </a:t>
            </a:r>
          </a:p>
          <a:p>
            <a:r>
              <a:rPr lang="nl-NL" dirty="0" smtClean="0"/>
              <a:t>2. Waardoor komt het dat zorgvragers en </a:t>
            </a:r>
            <a:r>
              <a:rPr lang="nl-NL" dirty="0" err="1" smtClean="0"/>
              <a:t>mantelzorgers</a:t>
            </a:r>
            <a:r>
              <a:rPr lang="nl-NL" dirty="0" smtClean="0"/>
              <a:t> zich veiliger voelen? </a:t>
            </a:r>
          </a:p>
          <a:p>
            <a:r>
              <a:rPr lang="nl-NL" dirty="0" smtClean="0"/>
              <a:t>3. Wat betekent de "toename van zelfredzaamheid" voor de zorgvragers en </a:t>
            </a:r>
            <a:r>
              <a:rPr lang="nl-NL" dirty="0" err="1" smtClean="0"/>
              <a:t>mantelzorgers</a:t>
            </a:r>
            <a:r>
              <a:rPr lang="nl-NL" dirty="0" smtClean="0"/>
              <a:t>? </a:t>
            </a:r>
          </a:p>
          <a:p>
            <a:r>
              <a:rPr lang="nl-NL" dirty="0" smtClean="0"/>
              <a:t>4. Wat is het grootste voordeel van toename van de zelfstandigheid?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</a:t>
            </a:r>
            <a:r>
              <a:rPr lang="nl-NL" b="1" dirty="0" smtClean="0"/>
              <a:t>Bijeenkomst 1 opdracht 5</a:t>
            </a:r>
          </a:p>
          <a:p>
            <a:pPr>
              <a:buNone/>
            </a:pPr>
            <a:r>
              <a:rPr lang="nl-NL" dirty="0" smtClean="0"/>
              <a:t>	De ontwikkelingen in de techniek gaan razendsnel. Om een indruk te krijgen hoe snel. Bekijk de video over ‘telefonie lang geleden’. Dit</a:t>
            </a:r>
          </a:p>
          <a:p>
            <a:pPr>
              <a:buNone/>
            </a:pPr>
            <a:r>
              <a:rPr lang="nl-NL" dirty="0" smtClean="0"/>
              <a:t> filmpje komt uit 1999. </a:t>
            </a:r>
            <a:endParaRPr lang="nl-NL" dirty="0"/>
          </a:p>
        </p:txBody>
      </p:sp>
      <p:pic>
        <p:nvPicPr>
          <p:cNvPr id="4" name="Afbeelding 3" descr="telefo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2564904"/>
            <a:ext cx="2143125" cy="214312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182</TotalTime>
  <Words>226</Words>
  <Application>Microsoft Office PowerPoint</Application>
  <PresentationFormat>Diavoorstelling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Aspect</vt:lpstr>
      <vt:lpstr>Dia 1</vt:lpstr>
      <vt:lpstr>Zorg op afstand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Zorg op afstand</dc:title>
  <dc:creator>Leer-gilde</dc:creator>
  <cp:lastModifiedBy>Leer-gilde</cp:lastModifiedBy>
  <cp:revision>15</cp:revision>
  <dcterms:created xsi:type="dcterms:W3CDTF">2016-11-22T15:53:03Z</dcterms:created>
  <dcterms:modified xsi:type="dcterms:W3CDTF">2016-11-23T13:08:32Z</dcterms:modified>
</cp:coreProperties>
</file>