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5" autoAdjust="0"/>
    <p:restoredTop sz="94660"/>
  </p:normalViewPr>
  <p:slideViewPr>
    <p:cSldViewPr snapToGrid="0">
      <p:cViewPr varScale="1">
        <p:scale>
          <a:sx n="74" d="100"/>
          <a:sy n="74" d="100"/>
        </p:scale>
        <p:origin x="53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="0" baseline="0">
                <a:solidFill>
                  <a:schemeClr val="tx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spc="3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8BB37-67E1-420F-B488-3DE93FA3DF1F}" type="datetimeFigureOut">
              <a:rPr lang="en-US" dirty="0"/>
              <a:t>11/16/2016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96382-B15D-466F-9E7D-0603461872B7}" type="datetimeFigureOut">
              <a:rPr lang="en-US" dirty="0"/>
              <a:t>11/16/2016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672AE-FC7B-40BA-8844-0693A2434617}" type="datetimeFigureOut">
              <a:rPr lang="en-US" dirty="0"/>
              <a:t>11/16/2016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8EC8D-9508-4A2C-8FBC-4C089BA52EE5}" type="datetimeFigureOut">
              <a:rPr lang="en-US" dirty="0"/>
              <a:t>11/16/2016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 spc="3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A1C89-C29A-4D79-B5A1-1F424905E9A1}" type="datetimeFigureOut">
              <a:rPr lang="en-US" dirty="0"/>
              <a:t>11/16/2016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CC248-0691-4AB1-BB8B-882D656FF160}" type="datetimeFigureOut">
              <a:rPr lang="en-US" dirty="0"/>
              <a:t>11/16/2016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21606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21606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54B09-E178-460F-B46D-023FA9745608}" type="datetimeFigureOut">
              <a:rPr lang="en-US" dirty="0"/>
              <a:t>11/16/2016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2E06-21B3-4A3D-A6C8-F0DFEB8AB04D}" type="datetimeFigureOut">
              <a:rPr lang="en-US" dirty="0"/>
              <a:t>11/16/2016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7CC01-41FD-4607-B8B1-976991065B2D}" type="datetimeFigureOut">
              <a:rPr lang="en-US" dirty="0"/>
              <a:t>11/16/2016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1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740A7-C153-476A-BA27-5BE657EA7C21}" type="datetimeFigureOut">
              <a:rPr lang="en-US" dirty="0"/>
              <a:t>11/16/2016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1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4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6C2EC-F3EA-4AFE-88D7-51A6BBFDBA8B}" type="datetimeFigureOut">
              <a:rPr lang="en-US" dirty="0"/>
              <a:t>11/16/2016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262393"/>
            <a:ext cx="9692640" cy="1428929"/>
          </a:xfrm>
          <a:prstGeom prst="rect">
            <a:avLst/>
          </a:prstGeom>
        </p:spPr>
        <p:txBody>
          <a:bodyPr vert="horz" lIns="91440" tIns="27432" rIns="91440" bIns="45720" rtlCol="0" anchor="b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BF2EAB5F-78EB-45CA-9E26-D1BAA0AA6EEC}" type="datetimeFigureOut">
              <a:rPr lang="en-US" dirty="0"/>
              <a:t>11/16/2016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spc="-5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2000" kern="1200" spc="1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03655" y="-217232"/>
            <a:ext cx="11911913" cy="1502336"/>
          </a:xfrm>
        </p:spPr>
        <p:txBody>
          <a:bodyPr>
            <a:normAutofit/>
          </a:bodyPr>
          <a:lstStyle/>
          <a:p>
            <a:r>
              <a:rPr lang="nl-NL" sz="66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Hoefziekte losse hoornwand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7549977" y="6005383"/>
            <a:ext cx="3612127" cy="598067"/>
          </a:xfrm>
        </p:spPr>
        <p:txBody>
          <a:bodyPr>
            <a:normAutofit fontScale="92500" lnSpcReduction="20000"/>
          </a:bodyPr>
          <a:lstStyle/>
          <a:p>
            <a:r>
              <a:rPr lang="nl-NL" dirty="0"/>
              <a:t>Door: Joëlle Ruiterkamp &amp; Gillian Zuidgeest</a:t>
            </a:r>
          </a:p>
        </p:txBody>
      </p:sp>
      <p:pic>
        <p:nvPicPr>
          <p:cNvPr id="1026" name="Picture 2" descr="http://rwlquality.nl/image/producten/hoefproblemen/stani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4539" y="1747451"/>
            <a:ext cx="1699235" cy="2280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rwlquality.nl/image/producten/hoefproblemen/zakhoef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68" y="1748021"/>
            <a:ext cx="1529534" cy="2139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rwlquality.nl/image/producten/hoefproblemen/losse_wand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2238" y="4176583"/>
            <a:ext cx="3677940" cy="1050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18047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683796" y="0"/>
            <a:ext cx="9692640" cy="1428929"/>
          </a:xfrm>
        </p:spPr>
        <p:txBody>
          <a:bodyPr/>
          <a:lstStyle/>
          <a:p>
            <a:r>
              <a:rPr lang="nl-NL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Indeling</a:t>
            </a:r>
            <a:r>
              <a:rPr lang="nl-NL" dirty="0"/>
              <a:t>		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09255" y="1902941"/>
            <a:ext cx="8595360" cy="4351337"/>
          </a:xfrm>
        </p:spPr>
        <p:txBody>
          <a:bodyPr/>
          <a:lstStyle/>
          <a:p>
            <a:r>
              <a:rPr lang="nl-NL" dirty="0"/>
              <a:t>Wat is de losse hoornwand?</a:t>
            </a:r>
          </a:p>
          <a:p>
            <a:r>
              <a:rPr lang="nl-NL" dirty="0"/>
              <a:t>Hoe kun je het herkennen?</a:t>
            </a:r>
          </a:p>
          <a:p>
            <a:r>
              <a:rPr lang="nl-NL" dirty="0"/>
              <a:t>Waardoor ontstaat het?</a:t>
            </a:r>
          </a:p>
          <a:p>
            <a:r>
              <a:rPr lang="nl-NL" dirty="0"/>
              <a:t>Hoe kun je het voorkomen?</a:t>
            </a:r>
          </a:p>
          <a:p>
            <a:r>
              <a:rPr lang="nl-NL" dirty="0"/>
              <a:t>Wat kun je er tegen doen?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530849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76272" y="-133023"/>
            <a:ext cx="9692640" cy="1428929"/>
          </a:xfrm>
        </p:spPr>
        <p:txBody>
          <a:bodyPr/>
          <a:lstStyle/>
          <a:p>
            <a:r>
              <a:rPr lang="nl-NL" dirty="0">
                <a:solidFill>
                  <a:schemeClr val="tx1">
                    <a:lumMod val="85000"/>
                    <a:lumOff val="15000"/>
                  </a:schemeClr>
                </a:solidFill>
              </a:rPr>
              <a:t>Wat is de losse wand?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09256" y="1816443"/>
            <a:ext cx="8595360" cy="4351337"/>
          </a:xfrm>
        </p:spPr>
        <p:txBody>
          <a:bodyPr/>
          <a:lstStyle/>
          <a:p>
            <a:r>
              <a:rPr lang="nl-NL" dirty="0"/>
              <a:t>Aandoening aan de hoeven</a:t>
            </a:r>
          </a:p>
          <a:p>
            <a:r>
              <a:rPr lang="nl-NL" dirty="0"/>
              <a:t>De verbinding tussen de wand en zool laat los</a:t>
            </a:r>
          </a:p>
          <a:p>
            <a:r>
              <a:rPr lang="nl-NL" dirty="0"/>
              <a:t>Witte lijn wordt aangetast</a:t>
            </a:r>
          </a:p>
          <a:p>
            <a:r>
              <a:rPr lang="nl-NL" dirty="0"/>
              <a:t>Overige delen worden beschadigd</a:t>
            </a:r>
          </a:p>
        </p:txBody>
      </p:sp>
      <p:pic>
        <p:nvPicPr>
          <p:cNvPr id="3074" name="Picture 2" descr="Op de röntgenfoto is goed te zien dat de punt van het hoefbeen bijna door de zool is gezakt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830" y="1857376"/>
            <a:ext cx="2289810" cy="3180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22979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61872" y="-157737"/>
            <a:ext cx="9692640" cy="1428929"/>
          </a:xfrm>
        </p:spPr>
        <p:txBody>
          <a:bodyPr/>
          <a:lstStyle/>
          <a:p>
            <a:r>
              <a:rPr lang="nl-NL" dirty="0">
                <a:solidFill>
                  <a:schemeClr val="tx1">
                    <a:lumMod val="85000"/>
                    <a:lumOff val="15000"/>
                  </a:schemeClr>
                </a:solidFill>
              </a:rPr>
              <a:t>Hoe kun je het herkennen?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95753" y="1729946"/>
            <a:ext cx="8595360" cy="4351337"/>
          </a:xfrm>
        </p:spPr>
        <p:txBody>
          <a:bodyPr/>
          <a:lstStyle/>
          <a:p>
            <a:r>
              <a:rPr lang="nl-NL" dirty="0"/>
              <a:t>Moeilijk te herkennen </a:t>
            </a:r>
          </a:p>
          <a:p>
            <a:r>
              <a:rPr lang="nl-NL" dirty="0"/>
              <a:t>Ernstige kreupelheid merk je later pas</a:t>
            </a:r>
          </a:p>
          <a:p>
            <a:r>
              <a:rPr lang="nl-NL" dirty="0"/>
              <a:t>Opening bij de witte lijn </a:t>
            </a:r>
          </a:p>
          <a:p>
            <a:r>
              <a:rPr lang="nl-NL" dirty="0"/>
              <a:t>Korrelige hoornresten bij het hoevenkrabben </a:t>
            </a:r>
          </a:p>
          <a:p>
            <a:r>
              <a:rPr lang="nl-NL" dirty="0"/>
              <a:t>Word pas duidelijk na onderzoek v/d veearts of hoefsmid</a:t>
            </a:r>
          </a:p>
          <a:p>
            <a:endParaRPr lang="nl-NL" dirty="0"/>
          </a:p>
          <a:p>
            <a:endParaRPr lang="nl-NL" dirty="0"/>
          </a:p>
        </p:txBody>
      </p:sp>
      <p:pic>
        <p:nvPicPr>
          <p:cNvPr id="2052" name="Picture 4" descr="resoluti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9784" y="1738441"/>
            <a:ext cx="2066595" cy="1597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resoluti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0" y="4336837"/>
            <a:ext cx="1714500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20351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82001" y="0"/>
            <a:ext cx="9692640" cy="1297459"/>
          </a:xfrm>
        </p:spPr>
        <p:txBody>
          <a:bodyPr/>
          <a:lstStyle/>
          <a:p>
            <a:r>
              <a:rPr lang="nl-NL" dirty="0">
                <a:solidFill>
                  <a:schemeClr val="tx1">
                    <a:lumMod val="85000"/>
                    <a:lumOff val="15000"/>
                  </a:schemeClr>
                </a:solidFill>
              </a:rPr>
              <a:t>Waardoor ontstaat het?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72186" y="1828801"/>
            <a:ext cx="8595360" cy="4351337"/>
          </a:xfrm>
        </p:spPr>
        <p:txBody>
          <a:bodyPr/>
          <a:lstStyle/>
          <a:p>
            <a:r>
              <a:rPr lang="nl-NL" dirty="0"/>
              <a:t>Heeft een ontsteking aan de hoef gehad</a:t>
            </a:r>
          </a:p>
          <a:p>
            <a:r>
              <a:rPr lang="nl-NL" dirty="0"/>
              <a:t>Slechte hoornkwaliteit</a:t>
            </a:r>
          </a:p>
          <a:p>
            <a:r>
              <a:rPr lang="nl-NL" dirty="0"/>
              <a:t>Slecht beslag</a:t>
            </a:r>
          </a:p>
          <a:p>
            <a:r>
              <a:rPr lang="nl-NL" dirty="0"/>
              <a:t>Eerder hoef bevangen geweest</a:t>
            </a:r>
          </a:p>
          <a:p>
            <a:r>
              <a:rPr lang="nl-NL" dirty="0"/>
              <a:t>Hoefzweer gehad </a:t>
            </a:r>
          </a:p>
        </p:txBody>
      </p:sp>
    </p:spTree>
    <p:extLst>
      <p:ext uri="{BB962C8B-B14F-4D97-AF65-F5344CB8AC3E}">
        <p14:creationId xmlns:p14="http://schemas.microsoft.com/office/powerpoint/2010/main" val="11902746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61872" y="262394"/>
            <a:ext cx="9692640" cy="1195704"/>
          </a:xfrm>
        </p:spPr>
        <p:txBody>
          <a:bodyPr/>
          <a:lstStyle/>
          <a:p>
            <a:r>
              <a:rPr lang="nl-NL" dirty="0">
                <a:solidFill>
                  <a:schemeClr val="tx1">
                    <a:lumMod val="85000"/>
                    <a:lumOff val="15000"/>
                  </a:schemeClr>
                </a:solidFill>
              </a:rPr>
              <a:t>Hoe kun je het voorkomen?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83397" y="1754659"/>
            <a:ext cx="8595360" cy="4351337"/>
          </a:xfrm>
        </p:spPr>
        <p:txBody>
          <a:bodyPr/>
          <a:lstStyle/>
          <a:p>
            <a:r>
              <a:rPr lang="nl-NL" dirty="0"/>
              <a:t>De hoeven </a:t>
            </a:r>
            <a:r>
              <a:rPr lang="nl-NL" u="sng" dirty="0"/>
              <a:t>moeten</a:t>
            </a:r>
            <a:r>
              <a:rPr lang="nl-NL" dirty="0"/>
              <a:t> goed verzorgd worden</a:t>
            </a:r>
          </a:p>
          <a:p>
            <a:r>
              <a:rPr lang="nl-NL" dirty="0"/>
              <a:t>Goed uitkrabben en schoonmaken met een stevige borstel</a:t>
            </a:r>
          </a:p>
          <a:p>
            <a:r>
              <a:rPr lang="nl-NL" dirty="0"/>
              <a:t>Optijd bekappen</a:t>
            </a:r>
          </a:p>
        </p:txBody>
      </p:sp>
    </p:spTree>
    <p:extLst>
      <p:ext uri="{BB962C8B-B14F-4D97-AF65-F5344CB8AC3E}">
        <p14:creationId xmlns:p14="http://schemas.microsoft.com/office/powerpoint/2010/main" val="39068485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12445" y="197708"/>
            <a:ext cx="9692640" cy="789279"/>
          </a:xfrm>
        </p:spPr>
        <p:txBody>
          <a:bodyPr/>
          <a:lstStyle/>
          <a:p>
            <a:r>
              <a:rPr lang="nl-NL" dirty="0">
                <a:solidFill>
                  <a:schemeClr val="tx1">
                    <a:lumMod val="85000"/>
                    <a:lumOff val="15000"/>
                  </a:schemeClr>
                </a:solidFill>
              </a:rPr>
              <a:t>Wat kun je er tegen doen?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21613" y="1655805"/>
            <a:ext cx="8595360" cy="4351337"/>
          </a:xfrm>
        </p:spPr>
        <p:txBody>
          <a:bodyPr/>
          <a:lstStyle/>
          <a:p>
            <a:r>
              <a:rPr lang="nl-NL" dirty="0"/>
              <a:t>De hoefsmid snijd als eerst de ontsteking eruit</a:t>
            </a:r>
          </a:p>
          <a:p>
            <a:r>
              <a:rPr lang="nl-NL" dirty="0"/>
              <a:t>Stap 1. hoeven uitkrabben en </a:t>
            </a:r>
            <a:r>
              <a:rPr lang="nl-NL" dirty="0" smtClean="0"/>
              <a:t>reinigen (</a:t>
            </a:r>
            <a:r>
              <a:rPr lang="nl-NL" dirty="0"/>
              <a:t>B</a:t>
            </a:r>
            <a:r>
              <a:rPr lang="nl-NL" dirty="0" smtClean="0"/>
              <a:t>iotex)</a:t>
            </a:r>
            <a:endParaRPr lang="nl-NL" dirty="0"/>
          </a:p>
          <a:p>
            <a:r>
              <a:rPr lang="nl-NL" dirty="0"/>
              <a:t>Stap 2. oplossing maken </a:t>
            </a:r>
            <a:r>
              <a:rPr lang="nl-NL" dirty="0" smtClean="0"/>
              <a:t>(soda)</a:t>
            </a:r>
            <a:endParaRPr lang="nl-NL" dirty="0"/>
          </a:p>
          <a:p>
            <a:r>
              <a:rPr lang="nl-NL" dirty="0"/>
              <a:t>Stap 3. paardenhoef in een medical boot plaatsen</a:t>
            </a:r>
          </a:p>
          <a:p>
            <a:r>
              <a:rPr lang="nl-NL" dirty="0"/>
              <a:t>Stap 4. de oplossing tot de kroonrand in de medical boot gieten</a:t>
            </a:r>
          </a:p>
          <a:p>
            <a:r>
              <a:rPr lang="nl-NL" dirty="0"/>
              <a:t>Stap 5. laat de oplossing 2 uur </a:t>
            </a:r>
            <a:r>
              <a:rPr lang="nl-NL" dirty="0" smtClean="0"/>
              <a:t>inweken, daarna hoef uit de boot halen</a:t>
            </a:r>
            <a:endParaRPr lang="nl-NL" dirty="0"/>
          </a:p>
          <a:p>
            <a:r>
              <a:rPr lang="nl-NL" dirty="0"/>
              <a:t>Stap 6. </a:t>
            </a:r>
            <a:r>
              <a:rPr lang="nl-NL" dirty="0" smtClean="0"/>
              <a:t>hoef </a:t>
            </a:r>
            <a:r>
              <a:rPr lang="nl-NL" dirty="0"/>
              <a:t>goed afdrogen en insmeren met een hoef crème</a:t>
            </a:r>
          </a:p>
          <a:p>
            <a:r>
              <a:rPr lang="nl-NL" dirty="0"/>
              <a:t>Herhaal deze behandeling </a:t>
            </a:r>
            <a:r>
              <a:rPr lang="nl-NL" dirty="0" err="1"/>
              <a:t>ongv</a:t>
            </a:r>
            <a:r>
              <a:rPr lang="nl-NL" dirty="0"/>
              <a:t>. 3 x per week</a:t>
            </a:r>
          </a:p>
        </p:txBody>
      </p:sp>
    </p:spTree>
    <p:extLst>
      <p:ext uri="{BB962C8B-B14F-4D97-AF65-F5344CB8AC3E}">
        <p14:creationId xmlns:p14="http://schemas.microsoft.com/office/powerpoint/2010/main" val="41008926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iew">
  <a:themeElements>
    <a:clrScheme name="View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D70D5E"/>
      </a:accent2>
      <a:accent3>
        <a:srgbClr val="98037E"/>
      </a:accent3>
      <a:accent4>
        <a:srgbClr val="68027D"/>
      </a:accent4>
      <a:accent5>
        <a:srgbClr val="095ACA"/>
      </a:accent5>
      <a:accent6>
        <a:srgbClr val="063597"/>
      </a:accent6>
      <a:hlink>
        <a:srgbClr val="17BBFD"/>
      </a:hlink>
      <a:folHlink>
        <a:srgbClr val="FF79C2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3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23C5FE65-18CC-4A65-9EBC-B05E331504E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TM03457515[[fn=Weergave]]</Template>
  <TotalTime>10136</TotalTime>
  <Words>236</Words>
  <Application>Microsoft Office PowerPoint</Application>
  <PresentationFormat>Breedbeeld</PresentationFormat>
  <Paragraphs>38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Arial</vt:lpstr>
      <vt:lpstr>Century Schoolbook</vt:lpstr>
      <vt:lpstr>Wingdings 2</vt:lpstr>
      <vt:lpstr>View</vt:lpstr>
      <vt:lpstr>Hoefziekte losse hoornwand</vt:lpstr>
      <vt:lpstr>Indeling  </vt:lpstr>
      <vt:lpstr>Wat is de losse wand?</vt:lpstr>
      <vt:lpstr>Hoe kun je het herkennen?</vt:lpstr>
      <vt:lpstr>Waardoor ontstaat het?</vt:lpstr>
      <vt:lpstr>Hoe kun je het voorkomen?</vt:lpstr>
      <vt:lpstr>Wat kun je er tegen doen?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Hoefziekte losse hoornwand</dc:title>
  <dc:creator>gillian zuidgeest</dc:creator>
  <cp:lastModifiedBy>Student Joëlle Ruiterkamp</cp:lastModifiedBy>
  <cp:revision>12</cp:revision>
  <dcterms:created xsi:type="dcterms:W3CDTF">2016-11-16T11:55:06Z</dcterms:created>
  <dcterms:modified xsi:type="dcterms:W3CDTF">2016-11-23T12:53:19Z</dcterms:modified>
</cp:coreProperties>
</file>