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0" d="100"/>
          <a:sy n="70" d="100"/>
        </p:scale>
        <p:origin x="514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9BF4F-B51E-47B3-9C57-9BCA78763EB9}" type="datetimeFigureOut">
              <a:rPr lang="nl-NL" smtClean="0"/>
              <a:t>18-3-2015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B91C4-2234-481C-94B3-8BBE552BEC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39742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9BF4F-B51E-47B3-9C57-9BCA78763EB9}" type="datetimeFigureOut">
              <a:rPr lang="nl-NL" smtClean="0"/>
              <a:t>18-3-2015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B91C4-2234-481C-94B3-8BBE552BEC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6124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9BF4F-B51E-47B3-9C57-9BCA78763EB9}" type="datetimeFigureOut">
              <a:rPr lang="nl-NL" smtClean="0"/>
              <a:t>18-3-2015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B91C4-2234-481C-94B3-8BBE552BEC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3629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9BF4F-B51E-47B3-9C57-9BCA78763EB9}" type="datetimeFigureOut">
              <a:rPr lang="nl-NL" smtClean="0"/>
              <a:t>18-3-2015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B91C4-2234-481C-94B3-8BBE552BEC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7257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9BF4F-B51E-47B3-9C57-9BCA78763EB9}" type="datetimeFigureOut">
              <a:rPr lang="nl-NL" smtClean="0"/>
              <a:t>18-3-2015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B91C4-2234-481C-94B3-8BBE552BEC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2808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9BF4F-B51E-47B3-9C57-9BCA78763EB9}" type="datetimeFigureOut">
              <a:rPr lang="nl-NL" smtClean="0"/>
              <a:t>18-3-2015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B91C4-2234-481C-94B3-8BBE552BEC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7693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9BF4F-B51E-47B3-9C57-9BCA78763EB9}" type="datetimeFigureOut">
              <a:rPr lang="nl-NL" smtClean="0"/>
              <a:t>18-3-2015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B91C4-2234-481C-94B3-8BBE552BEC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5241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9BF4F-B51E-47B3-9C57-9BCA78763EB9}" type="datetimeFigureOut">
              <a:rPr lang="nl-NL" smtClean="0"/>
              <a:t>18-3-2015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B91C4-2234-481C-94B3-8BBE552BEC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6226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9BF4F-B51E-47B3-9C57-9BCA78763EB9}" type="datetimeFigureOut">
              <a:rPr lang="nl-NL" smtClean="0"/>
              <a:t>18-3-2015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B91C4-2234-481C-94B3-8BBE552BEC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7831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9BF4F-B51E-47B3-9C57-9BCA78763EB9}" type="datetimeFigureOut">
              <a:rPr lang="nl-NL" smtClean="0"/>
              <a:t>18-3-2015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B91C4-2234-481C-94B3-8BBE552BEC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9596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9BF4F-B51E-47B3-9C57-9BCA78763EB9}" type="datetimeFigureOut">
              <a:rPr lang="nl-NL" smtClean="0"/>
              <a:t>18-3-2015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B91C4-2234-481C-94B3-8BBE552BEC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6844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69BF4F-B51E-47B3-9C57-9BCA78763EB9}" type="datetimeFigureOut">
              <a:rPr lang="nl-NL" smtClean="0"/>
              <a:t>18-3-2015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DB91C4-2234-481C-94B3-8BBE552BECE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2600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kleuren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In de bodem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8161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Voedselarm zand</a:t>
            </a:r>
            <a:r>
              <a:rPr lang="nl-NL" dirty="0"/>
              <a:t> </a:t>
            </a:r>
            <a:r>
              <a:rPr lang="nl-NL" dirty="0" smtClean="0"/>
              <a:t>of leem.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45839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bruin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Bv veen. Verteert plantmateriaal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67768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zwart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O.s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6748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blauw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Vertering met tekort aan zuurstof. Zeeklei is blauw….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10419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rood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Verroest ijzer. Roesten kan alleen met zuurstof en water. Wisseling van waterpeil….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3024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grijs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Volledig verteerde organische stof. Uitgewerkt….</a:t>
            </a:r>
          </a:p>
          <a:p>
            <a:endParaRPr lang="nl-NL" dirty="0"/>
          </a:p>
          <a:p>
            <a:r>
              <a:rPr lang="nl-NL" dirty="0" smtClean="0"/>
              <a:t>Grijs kan ook duiden op rivierklei…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36822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goud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Stoppen </a:t>
            </a:r>
            <a:r>
              <a:rPr lang="nl-NL" smtClean="0"/>
              <a:t>met werken!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012313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65</Words>
  <Application>Microsoft Office PowerPoint</Application>
  <PresentationFormat>Breedbeeld</PresentationFormat>
  <Paragraphs>18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Kantoorthema</vt:lpstr>
      <vt:lpstr>kleuren</vt:lpstr>
      <vt:lpstr>geel</vt:lpstr>
      <vt:lpstr>bruin</vt:lpstr>
      <vt:lpstr>zwart</vt:lpstr>
      <vt:lpstr>blauw</vt:lpstr>
      <vt:lpstr>rood</vt:lpstr>
      <vt:lpstr>grijs</vt:lpstr>
      <vt:lpstr>goud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kleuren</dc:title>
  <dc:creator>Johan Schuppert</dc:creator>
  <cp:lastModifiedBy>Johan Schuppert</cp:lastModifiedBy>
  <cp:revision>6</cp:revision>
  <dcterms:created xsi:type="dcterms:W3CDTF">2015-03-18T08:55:52Z</dcterms:created>
  <dcterms:modified xsi:type="dcterms:W3CDTF">2015-03-18T10:41:12Z</dcterms:modified>
</cp:coreProperties>
</file>