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8" r:id="rId4"/>
    <p:sldId id="277" r:id="rId5"/>
    <p:sldId id="278" r:id="rId6"/>
    <p:sldId id="266" r:id="rId7"/>
    <p:sldId id="270" r:id="rId8"/>
    <p:sldId id="261" r:id="rId9"/>
    <p:sldId id="274" r:id="rId10"/>
    <p:sldId id="264" r:id="rId11"/>
    <p:sldId id="276" r:id="rId12"/>
    <p:sldId id="275" r:id="rId13"/>
    <p:sldId id="281" r:id="rId14"/>
    <p:sldId id="257" r:id="rId15"/>
    <p:sldId id="267" r:id="rId16"/>
    <p:sldId id="271" r:id="rId17"/>
    <p:sldId id="259" r:id="rId18"/>
    <p:sldId id="272" r:id="rId19"/>
    <p:sldId id="279" r:id="rId20"/>
    <p:sldId id="280" r:id="rId21"/>
    <p:sldId id="258" r:id="rId22"/>
    <p:sldId id="273" r:id="rId23"/>
    <p:sldId id="262" r:id="rId24"/>
    <p:sldId id="263" r:id="rId25"/>
    <p:sldId id="282" r:id="rId2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53" autoAdjust="0"/>
    <p:restoredTop sz="94660"/>
  </p:normalViewPr>
  <p:slideViewPr>
    <p:cSldViewPr snapToGrid="0">
      <p:cViewPr varScale="1">
        <p:scale>
          <a:sx n="92" d="100"/>
          <a:sy n="92" d="100"/>
        </p:scale>
        <p:origin x="44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smtClean="0"/>
              <a:t>Klik om de stijl te bewerken</a:t>
            </a:r>
            <a:endParaRPr lang="nl-NL"/>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nl-NL"/>
          </a:p>
        </p:txBody>
      </p:sp>
      <p:sp>
        <p:nvSpPr>
          <p:cNvPr id="4" name="Tijdelijke aanduiding voor datum 3"/>
          <p:cNvSpPr>
            <a:spLocks noGrp="1"/>
          </p:cNvSpPr>
          <p:nvPr>
            <p:ph type="dt" sz="half" idx="10"/>
          </p:nvPr>
        </p:nvSpPr>
        <p:spPr/>
        <p:txBody>
          <a:bodyPr/>
          <a:lstStyle/>
          <a:p>
            <a:fld id="{1A94B295-677D-427F-86F6-AB645B154573}" type="datetimeFigureOut">
              <a:rPr lang="nl-NL" smtClean="0"/>
              <a:t>21-10-2016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8D6052C-85D2-4539-80B6-3E8A156B524B}" type="slidenum">
              <a:rPr lang="nl-NL" smtClean="0"/>
              <a:t>‹nr.›</a:t>
            </a:fld>
            <a:endParaRPr lang="nl-NL"/>
          </a:p>
        </p:txBody>
      </p:sp>
    </p:spTree>
    <p:extLst>
      <p:ext uri="{BB962C8B-B14F-4D97-AF65-F5344CB8AC3E}">
        <p14:creationId xmlns:p14="http://schemas.microsoft.com/office/powerpoint/2010/main" val="1826042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1A94B295-677D-427F-86F6-AB645B154573}" type="datetimeFigureOut">
              <a:rPr lang="nl-NL" smtClean="0"/>
              <a:t>21-10-2016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8D6052C-85D2-4539-80B6-3E8A156B524B}" type="slidenum">
              <a:rPr lang="nl-NL" smtClean="0"/>
              <a:t>‹nr.›</a:t>
            </a:fld>
            <a:endParaRPr lang="nl-NL"/>
          </a:p>
        </p:txBody>
      </p:sp>
    </p:spTree>
    <p:extLst>
      <p:ext uri="{BB962C8B-B14F-4D97-AF65-F5344CB8AC3E}">
        <p14:creationId xmlns:p14="http://schemas.microsoft.com/office/powerpoint/2010/main" val="29302709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1A94B295-677D-427F-86F6-AB645B154573}" type="datetimeFigureOut">
              <a:rPr lang="nl-NL" smtClean="0"/>
              <a:t>21-10-2016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8D6052C-85D2-4539-80B6-3E8A156B524B}" type="slidenum">
              <a:rPr lang="nl-NL" smtClean="0"/>
              <a:t>‹nr.›</a:t>
            </a:fld>
            <a:endParaRPr lang="nl-NL"/>
          </a:p>
        </p:txBody>
      </p:sp>
    </p:spTree>
    <p:extLst>
      <p:ext uri="{BB962C8B-B14F-4D97-AF65-F5344CB8AC3E}">
        <p14:creationId xmlns:p14="http://schemas.microsoft.com/office/powerpoint/2010/main" val="61125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1A94B295-677D-427F-86F6-AB645B154573}" type="datetimeFigureOut">
              <a:rPr lang="nl-NL" smtClean="0"/>
              <a:t>21-10-2016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8D6052C-85D2-4539-80B6-3E8A156B524B}" type="slidenum">
              <a:rPr lang="nl-NL" smtClean="0"/>
              <a:t>‹nr.›</a:t>
            </a:fld>
            <a:endParaRPr lang="nl-NL"/>
          </a:p>
        </p:txBody>
      </p:sp>
    </p:spTree>
    <p:extLst>
      <p:ext uri="{BB962C8B-B14F-4D97-AF65-F5344CB8AC3E}">
        <p14:creationId xmlns:p14="http://schemas.microsoft.com/office/powerpoint/2010/main" val="20978607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smtClean="0"/>
              <a:t>Klik om de stijl te bewerken</a:t>
            </a:r>
            <a:endParaRPr lang="nl-NL"/>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fld id="{1A94B295-677D-427F-86F6-AB645B154573}" type="datetimeFigureOut">
              <a:rPr lang="nl-NL" smtClean="0"/>
              <a:t>21-10-2016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28D6052C-85D2-4539-80B6-3E8A156B524B}" type="slidenum">
              <a:rPr lang="nl-NL" smtClean="0"/>
              <a:t>‹nr.›</a:t>
            </a:fld>
            <a:endParaRPr lang="nl-NL"/>
          </a:p>
        </p:txBody>
      </p:sp>
    </p:spTree>
    <p:extLst>
      <p:ext uri="{BB962C8B-B14F-4D97-AF65-F5344CB8AC3E}">
        <p14:creationId xmlns:p14="http://schemas.microsoft.com/office/powerpoint/2010/main" val="3741222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838200" y="1825625"/>
            <a:ext cx="5181600" cy="435133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6172200" y="1825625"/>
            <a:ext cx="5181600" cy="435133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1A94B295-677D-427F-86F6-AB645B154573}" type="datetimeFigureOut">
              <a:rPr lang="nl-NL" smtClean="0"/>
              <a:t>21-10-2016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28D6052C-85D2-4539-80B6-3E8A156B524B}" type="slidenum">
              <a:rPr lang="nl-NL" smtClean="0"/>
              <a:t>‹nr.›</a:t>
            </a:fld>
            <a:endParaRPr lang="nl-NL"/>
          </a:p>
        </p:txBody>
      </p:sp>
    </p:spTree>
    <p:extLst>
      <p:ext uri="{BB962C8B-B14F-4D97-AF65-F5344CB8AC3E}">
        <p14:creationId xmlns:p14="http://schemas.microsoft.com/office/powerpoint/2010/main" val="33489291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smtClean="0"/>
              <a:t>Klik om de stijl te bewerken</a:t>
            </a:r>
            <a:endParaRPr lang="nl-NL"/>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1A94B295-677D-427F-86F6-AB645B154573}" type="datetimeFigureOut">
              <a:rPr lang="nl-NL" smtClean="0"/>
              <a:t>21-10-2016</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28D6052C-85D2-4539-80B6-3E8A156B524B}" type="slidenum">
              <a:rPr lang="nl-NL" smtClean="0"/>
              <a:t>‹nr.›</a:t>
            </a:fld>
            <a:endParaRPr lang="nl-NL"/>
          </a:p>
        </p:txBody>
      </p:sp>
    </p:spTree>
    <p:extLst>
      <p:ext uri="{BB962C8B-B14F-4D97-AF65-F5344CB8AC3E}">
        <p14:creationId xmlns:p14="http://schemas.microsoft.com/office/powerpoint/2010/main" val="3145891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1A94B295-677D-427F-86F6-AB645B154573}" type="datetimeFigureOut">
              <a:rPr lang="nl-NL" smtClean="0"/>
              <a:t>21-10-2016</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28D6052C-85D2-4539-80B6-3E8A156B524B}" type="slidenum">
              <a:rPr lang="nl-NL" smtClean="0"/>
              <a:t>‹nr.›</a:t>
            </a:fld>
            <a:endParaRPr lang="nl-NL"/>
          </a:p>
        </p:txBody>
      </p:sp>
    </p:spTree>
    <p:extLst>
      <p:ext uri="{BB962C8B-B14F-4D97-AF65-F5344CB8AC3E}">
        <p14:creationId xmlns:p14="http://schemas.microsoft.com/office/powerpoint/2010/main" val="21521642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1A94B295-677D-427F-86F6-AB645B154573}" type="datetimeFigureOut">
              <a:rPr lang="nl-NL" smtClean="0"/>
              <a:t>21-10-2016</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28D6052C-85D2-4539-80B6-3E8A156B524B}" type="slidenum">
              <a:rPr lang="nl-NL" smtClean="0"/>
              <a:t>‹nr.›</a:t>
            </a:fld>
            <a:endParaRPr lang="nl-NL"/>
          </a:p>
        </p:txBody>
      </p:sp>
    </p:spTree>
    <p:extLst>
      <p:ext uri="{BB962C8B-B14F-4D97-AF65-F5344CB8AC3E}">
        <p14:creationId xmlns:p14="http://schemas.microsoft.com/office/powerpoint/2010/main" val="2813518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nl-NL"/>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1A94B295-677D-427F-86F6-AB645B154573}" type="datetimeFigureOut">
              <a:rPr lang="nl-NL" smtClean="0"/>
              <a:t>21-10-2016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28D6052C-85D2-4539-80B6-3E8A156B524B}" type="slidenum">
              <a:rPr lang="nl-NL" smtClean="0"/>
              <a:t>‹nr.›</a:t>
            </a:fld>
            <a:endParaRPr lang="nl-NL"/>
          </a:p>
        </p:txBody>
      </p:sp>
    </p:spTree>
    <p:extLst>
      <p:ext uri="{BB962C8B-B14F-4D97-AF65-F5344CB8AC3E}">
        <p14:creationId xmlns:p14="http://schemas.microsoft.com/office/powerpoint/2010/main" val="12310422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nl-NL"/>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1A94B295-677D-427F-86F6-AB645B154573}" type="datetimeFigureOut">
              <a:rPr lang="nl-NL" smtClean="0"/>
              <a:t>21-10-2016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28D6052C-85D2-4539-80B6-3E8A156B524B}" type="slidenum">
              <a:rPr lang="nl-NL" smtClean="0"/>
              <a:t>‹nr.›</a:t>
            </a:fld>
            <a:endParaRPr lang="nl-NL"/>
          </a:p>
        </p:txBody>
      </p:sp>
    </p:spTree>
    <p:extLst>
      <p:ext uri="{BB962C8B-B14F-4D97-AF65-F5344CB8AC3E}">
        <p14:creationId xmlns:p14="http://schemas.microsoft.com/office/powerpoint/2010/main" val="912165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94B295-677D-427F-86F6-AB645B154573}" type="datetimeFigureOut">
              <a:rPr lang="nl-NL" smtClean="0"/>
              <a:t>21-10-2016</a:t>
            </a:fld>
            <a:endParaRPr lang="nl-NL"/>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D6052C-85D2-4539-80B6-3E8A156B524B}" type="slidenum">
              <a:rPr lang="nl-NL" smtClean="0"/>
              <a:t>‹nr.›</a:t>
            </a:fld>
            <a:endParaRPr lang="nl-NL"/>
          </a:p>
        </p:txBody>
      </p:sp>
    </p:spTree>
    <p:extLst>
      <p:ext uri="{BB962C8B-B14F-4D97-AF65-F5344CB8AC3E}">
        <p14:creationId xmlns:p14="http://schemas.microsoft.com/office/powerpoint/2010/main" val="21574658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t>Leibomen onderhouden</a:t>
            </a:r>
            <a:endParaRPr lang="nl-NL" dirty="0"/>
          </a:p>
        </p:txBody>
      </p:sp>
      <p:sp>
        <p:nvSpPr>
          <p:cNvPr id="3" name="Ondertitel 2"/>
          <p:cNvSpPr>
            <a:spLocks noGrp="1"/>
          </p:cNvSpPr>
          <p:nvPr>
            <p:ph type="subTitle" idx="1"/>
          </p:nvPr>
        </p:nvSpPr>
        <p:spPr/>
        <p:txBody>
          <a:bodyPr/>
          <a:lstStyle/>
          <a:p>
            <a:endParaRPr lang="nl-NL"/>
          </a:p>
        </p:txBody>
      </p:sp>
    </p:spTree>
    <p:extLst>
      <p:ext uri="{BB962C8B-B14F-4D97-AF65-F5344CB8AC3E}">
        <p14:creationId xmlns:p14="http://schemas.microsoft.com/office/powerpoint/2010/main" val="25430158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Aanbinden takken.</a:t>
            </a:r>
            <a:endParaRPr lang="nl-NL" dirty="0"/>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53942" y="1420378"/>
            <a:ext cx="7340950" cy="5364885"/>
          </a:xfrm>
        </p:spPr>
      </p:pic>
    </p:spTree>
    <p:extLst>
      <p:ext uri="{BB962C8B-B14F-4D97-AF65-F5344CB8AC3E}">
        <p14:creationId xmlns:p14="http://schemas.microsoft.com/office/powerpoint/2010/main" val="21396910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Controle op insnoeren….</a:t>
            </a:r>
            <a:endParaRPr lang="nl-NL" dirty="0"/>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20045" y="1374702"/>
            <a:ext cx="3289978" cy="5483298"/>
          </a:xfrm>
        </p:spPr>
      </p:pic>
    </p:spTree>
    <p:extLst>
      <p:ext uri="{BB962C8B-B14F-4D97-AF65-F5344CB8AC3E}">
        <p14:creationId xmlns:p14="http://schemas.microsoft.com/office/powerpoint/2010/main" val="39829014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Controleer jaarlijks!</a:t>
            </a:r>
            <a:endParaRPr lang="nl-NL" dirty="0"/>
          </a:p>
        </p:txBody>
      </p:sp>
      <p:pic>
        <p:nvPicPr>
          <p:cNvPr id="4" name="Tijdelijke aanduiding voor inhoud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30036" y="1320438"/>
            <a:ext cx="10861964" cy="6109855"/>
          </a:xfrm>
        </p:spPr>
      </p:pic>
    </p:spTree>
    <p:extLst>
      <p:ext uri="{BB962C8B-B14F-4D97-AF65-F5344CB8AC3E}">
        <p14:creationId xmlns:p14="http://schemas.microsoft.com/office/powerpoint/2010/main" val="37861460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Methoden van snoeien</a:t>
            </a:r>
            <a:endParaRPr lang="nl-NL" dirty="0"/>
          </a:p>
        </p:txBody>
      </p:sp>
      <p:sp>
        <p:nvSpPr>
          <p:cNvPr id="3" name="Tijdelijke aanduiding voor inhoud 2"/>
          <p:cNvSpPr>
            <a:spLocks noGrp="1"/>
          </p:cNvSpPr>
          <p:nvPr>
            <p:ph idx="1"/>
          </p:nvPr>
        </p:nvSpPr>
        <p:spPr/>
        <p:txBody>
          <a:bodyPr/>
          <a:lstStyle/>
          <a:p>
            <a:r>
              <a:rPr lang="nl-NL" dirty="0" smtClean="0"/>
              <a:t>1. Knotten</a:t>
            </a:r>
          </a:p>
          <a:p>
            <a:r>
              <a:rPr lang="nl-NL" dirty="0" smtClean="0"/>
              <a:t>2. </a:t>
            </a:r>
            <a:r>
              <a:rPr lang="nl-NL" dirty="0" err="1" smtClean="0"/>
              <a:t>vormsnoei</a:t>
            </a:r>
            <a:endParaRPr lang="nl-NL" dirty="0" smtClean="0"/>
          </a:p>
          <a:p>
            <a:r>
              <a:rPr lang="nl-NL" dirty="0" smtClean="0"/>
              <a:t>3. vrucht snoei (fruit)</a:t>
            </a:r>
            <a:endParaRPr lang="nl-NL" dirty="0"/>
          </a:p>
        </p:txBody>
      </p:sp>
    </p:spTree>
    <p:extLst>
      <p:ext uri="{BB962C8B-B14F-4D97-AF65-F5344CB8AC3E}">
        <p14:creationId xmlns:p14="http://schemas.microsoft.com/office/powerpoint/2010/main" val="1661294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Knotten</a:t>
            </a:r>
            <a:endParaRPr lang="nl-NL" dirty="0"/>
          </a:p>
        </p:txBody>
      </p:sp>
      <p:sp>
        <p:nvSpPr>
          <p:cNvPr id="3" name="Tijdelijke aanduiding voor inhoud 2"/>
          <p:cNvSpPr>
            <a:spLocks noGrp="1"/>
          </p:cNvSpPr>
          <p:nvPr>
            <p:ph idx="1"/>
          </p:nvPr>
        </p:nvSpPr>
        <p:spPr/>
        <p:txBody>
          <a:bodyPr>
            <a:normAutofit/>
          </a:bodyPr>
          <a:lstStyle/>
          <a:p>
            <a:r>
              <a:rPr lang="nl-NL" dirty="0" smtClean="0"/>
              <a:t>Alle takken die groeien op een gesteltak terug knippen tot een paar centimeter van de stam. </a:t>
            </a:r>
          </a:p>
          <a:p>
            <a:r>
              <a:rPr lang="nl-NL" dirty="0" smtClean="0"/>
              <a:t>Maak mooie gladde wonden.</a:t>
            </a:r>
          </a:p>
          <a:p>
            <a:r>
              <a:rPr lang="nl-NL" dirty="0" smtClean="0"/>
              <a:t>De kleine kapstokjes zorgen dat slapende knoppen weer uitlopen.</a:t>
            </a:r>
          </a:p>
          <a:p>
            <a:r>
              <a:rPr lang="nl-NL" dirty="0" smtClean="0"/>
              <a:t>Vooral bij linde (</a:t>
            </a:r>
            <a:r>
              <a:rPr lang="nl-NL" dirty="0" err="1" smtClean="0"/>
              <a:t>Tilia</a:t>
            </a:r>
            <a:r>
              <a:rPr lang="nl-NL" dirty="0" smtClean="0"/>
              <a:t>) en plataan (Platanus)</a:t>
            </a:r>
            <a:endParaRPr lang="nl-NL" dirty="0" smtClean="0"/>
          </a:p>
        </p:txBody>
      </p:sp>
    </p:spTree>
    <p:extLst>
      <p:ext uri="{BB962C8B-B14F-4D97-AF65-F5344CB8AC3E}">
        <p14:creationId xmlns:p14="http://schemas.microsoft.com/office/powerpoint/2010/main" val="17244656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Rechtopstaande takken </a:t>
            </a:r>
            <a:r>
              <a:rPr lang="nl-NL" dirty="0" err="1" smtClean="0"/>
              <a:t>terugknippen</a:t>
            </a:r>
            <a:endParaRPr lang="nl-NL" dirty="0"/>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15084" y="1784061"/>
            <a:ext cx="4970029" cy="4970029"/>
          </a:xfrm>
        </p:spPr>
      </p:pic>
    </p:spTree>
    <p:extLst>
      <p:ext uri="{BB962C8B-B14F-4D97-AF65-F5344CB8AC3E}">
        <p14:creationId xmlns:p14="http://schemas.microsoft.com/office/powerpoint/2010/main" val="34479972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resultaat</a:t>
            </a:r>
            <a:endParaRPr lang="nl-NL" dirty="0"/>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97329" y="1690688"/>
            <a:ext cx="6702136" cy="5026602"/>
          </a:xfrm>
        </p:spPr>
      </p:pic>
    </p:spTree>
    <p:extLst>
      <p:ext uri="{BB962C8B-B14F-4D97-AF65-F5344CB8AC3E}">
        <p14:creationId xmlns:p14="http://schemas.microsoft.com/office/powerpoint/2010/main" val="11757259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Vormsnoei</a:t>
            </a:r>
            <a:endParaRPr lang="nl-NL" dirty="0"/>
          </a:p>
        </p:txBody>
      </p:sp>
      <p:sp>
        <p:nvSpPr>
          <p:cNvPr id="3" name="Tijdelijke aanduiding voor inhoud 2"/>
          <p:cNvSpPr>
            <a:spLocks noGrp="1"/>
          </p:cNvSpPr>
          <p:nvPr>
            <p:ph idx="1"/>
          </p:nvPr>
        </p:nvSpPr>
        <p:spPr/>
        <p:txBody>
          <a:bodyPr>
            <a:normAutofit/>
          </a:bodyPr>
          <a:lstStyle/>
          <a:p>
            <a:r>
              <a:rPr lang="nl-NL" sz="3200" dirty="0" smtClean="0"/>
              <a:t>Methode gelijk aan knippen van een heg.</a:t>
            </a:r>
          </a:p>
          <a:p>
            <a:r>
              <a:rPr lang="nl-NL" dirty="0" smtClean="0"/>
              <a:t>maanden </a:t>
            </a:r>
            <a:r>
              <a:rPr lang="nl-NL" dirty="0" smtClean="0"/>
              <a:t>juni en juli. Snoei bij voorkeur op een bewolkte en koele dag. Dit voorkomt brandschade aan het blad.</a:t>
            </a:r>
          </a:p>
          <a:p>
            <a:r>
              <a:rPr lang="nl-NL" i="1" dirty="0" smtClean="0"/>
              <a:t>Voorbeeld: lei-beuk, lei </a:t>
            </a:r>
            <a:r>
              <a:rPr lang="nl-NL" i="1" dirty="0" err="1" smtClean="0"/>
              <a:t>Photinia</a:t>
            </a:r>
            <a:r>
              <a:rPr lang="nl-NL" i="1" dirty="0" smtClean="0"/>
              <a:t>, Leiconiferen zoals Taxus.</a:t>
            </a:r>
            <a:endParaRPr lang="nl-NL" dirty="0" smtClean="0"/>
          </a:p>
          <a:p>
            <a:r>
              <a:rPr lang="nl-NL" dirty="0" smtClean="0"/>
              <a:t>Aandachtspuntje</a:t>
            </a:r>
            <a:r>
              <a:rPr lang="nl-NL" dirty="0" smtClean="0"/>
              <a:t>: groot bladerige planten met snoeischaar naknippen.</a:t>
            </a:r>
            <a:endParaRPr lang="nl-NL" dirty="0"/>
          </a:p>
        </p:txBody>
      </p:sp>
    </p:spTree>
    <p:extLst>
      <p:ext uri="{BB962C8B-B14F-4D97-AF65-F5344CB8AC3E}">
        <p14:creationId xmlns:p14="http://schemas.microsoft.com/office/powerpoint/2010/main" val="27757645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Heg en daar boven heg op stokjes….</a:t>
            </a:r>
            <a:endParaRPr lang="nl-NL" dirty="0"/>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6089" y="1690688"/>
            <a:ext cx="10539426" cy="5075165"/>
          </a:xfrm>
        </p:spPr>
      </p:pic>
    </p:spTree>
    <p:extLst>
      <p:ext uri="{BB962C8B-B14F-4D97-AF65-F5344CB8AC3E}">
        <p14:creationId xmlns:p14="http://schemas.microsoft.com/office/powerpoint/2010/main" val="25989408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Vormsnoei</a:t>
            </a:r>
            <a:r>
              <a:rPr lang="nl-NL" dirty="0" smtClean="0"/>
              <a:t>. Hulpmiddel raster</a:t>
            </a:r>
            <a:endParaRPr lang="nl-NL" dirty="0"/>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97828" y="1303122"/>
            <a:ext cx="5554878" cy="5554878"/>
          </a:xfrm>
        </p:spPr>
      </p:pic>
    </p:spTree>
    <p:extLst>
      <p:ext uri="{BB962C8B-B14F-4D97-AF65-F5344CB8AC3E}">
        <p14:creationId xmlns:p14="http://schemas.microsoft.com/office/powerpoint/2010/main" val="2980458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Horizontaal (</a:t>
            </a:r>
            <a:r>
              <a:rPr lang="nl-NL" dirty="0" err="1" smtClean="0"/>
              <a:t>dakplataan</a:t>
            </a:r>
            <a:r>
              <a:rPr lang="nl-NL" dirty="0" smtClean="0"/>
              <a:t>)</a:t>
            </a:r>
            <a:endParaRPr lang="nl-NL" dirty="0"/>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57252" y="1378816"/>
            <a:ext cx="7975011" cy="5323320"/>
          </a:xfrm>
        </p:spPr>
      </p:pic>
    </p:spTree>
    <p:extLst>
      <p:ext uri="{BB962C8B-B14F-4D97-AF65-F5344CB8AC3E}">
        <p14:creationId xmlns:p14="http://schemas.microsoft.com/office/powerpoint/2010/main" val="24068650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Alle vormen mogelijk…</a:t>
            </a:r>
            <a:endParaRPr lang="nl-NL" dirty="0"/>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9382" y="2999517"/>
            <a:ext cx="6619857" cy="3442326"/>
          </a:xfrm>
        </p:spPr>
      </p:pic>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0" y="0"/>
            <a:ext cx="4572000" cy="6096000"/>
          </a:xfrm>
          <a:prstGeom prst="rect">
            <a:avLst/>
          </a:prstGeom>
        </p:spPr>
      </p:pic>
    </p:spTree>
    <p:extLst>
      <p:ext uri="{BB962C8B-B14F-4D97-AF65-F5344CB8AC3E}">
        <p14:creationId xmlns:p14="http://schemas.microsoft.com/office/powerpoint/2010/main" val="1696439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Fruit</a:t>
            </a:r>
            <a:endParaRPr lang="nl-NL" dirty="0"/>
          </a:p>
        </p:txBody>
      </p:sp>
      <p:sp>
        <p:nvSpPr>
          <p:cNvPr id="3" name="Tijdelijke aanduiding voor inhoud 2"/>
          <p:cNvSpPr>
            <a:spLocks noGrp="1"/>
          </p:cNvSpPr>
          <p:nvPr>
            <p:ph idx="1"/>
          </p:nvPr>
        </p:nvSpPr>
        <p:spPr/>
        <p:txBody>
          <a:bodyPr>
            <a:normAutofit/>
          </a:bodyPr>
          <a:lstStyle/>
          <a:p>
            <a:r>
              <a:rPr lang="nl-NL" dirty="0" smtClean="0"/>
              <a:t>Fruit heeft kortloten en langloten.</a:t>
            </a:r>
          </a:p>
          <a:p>
            <a:r>
              <a:rPr lang="nl-NL" dirty="0" smtClean="0"/>
              <a:t>Alleen op kortloten bloemen en dus fruit.</a:t>
            </a:r>
          </a:p>
          <a:p>
            <a:r>
              <a:rPr lang="nl-NL" dirty="0" smtClean="0"/>
              <a:t>Specialistisch werk. Later in de opleiding meer info.</a:t>
            </a:r>
            <a:endParaRPr lang="nl-NL" dirty="0" smtClean="0"/>
          </a:p>
          <a:p>
            <a:endParaRPr lang="nl-NL" dirty="0"/>
          </a:p>
        </p:txBody>
      </p:sp>
    </p:spTree>
    <p:extLst>
      <p:ext uri="{BB962C8B-B14F-4D97-AF65-F5344CB8AC3E}">
        <p14:creationId xmlns:p14="http://schemas.microsoft.com/office/powerpoint/2010/main" val="15700274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Sporen en kortloten</a:t>
            </a:r>
            <a:endParaRPr lang="nl-NL" dirty="0"/>
          </a:p>
        </p:txBody>
      </p:sp>
      <p:pic>
        <p:nvPicPr>
          <p:cNvPr id="4" name="Tijdelijke aanduiding voor inhoud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173813" y="1358033"/>
            <a:ext cx="4086960" cy="5450985"/>
          </a:xfrm>
        </p:spPr>
      </p:pic>
    </p:spTree>
    <p:extLst>
      <p:ext uri="{BB962C8B-B14F-4D97-AF65-F5344CB8AC3E}">
        <p14:creationId xmlns:p14="http://schemas.microsoft.com/office/powerpoint/2010/main" val="8507876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Tijdstip snoeien</a:t>
            </a:r>
            <a:endParaRPr lang="nl-NL" dirty="0"/>
          </a:p>
        </p:txBody>
      </p:sp>
      <p:sp>
        <p:nvSpPr>
          <p:cNvPr id="3" name="Tijdelijke aanduiding voor inhoud 2"/>
          <p:cNvSpPr>
            <a:spLocks noGrp="1"/>
          </p:cNvSpPr>
          <p:nvPr>
            <p:ph idx="1"/>
          </p:nvPr>
        </p:nvSpPr>
        <p:spPr/>
        <p:txBody>
          <a:bodyPr>
            <a:normAutofit/>
          </a:bodyPr>
          <a:lstStyle/>
          <a:p>
            <a:pPr marL="0" indent="0">
              <a:buNone/>
            </a:pPr>
            <a:endParaRPr lang="nl-NL" b="1" dirty="0" smtClean="0"/>
          </a:p>
          <a:p>
            <a:r>
              <a:rPr lang="nl-NL" dirty="0"/>
              <a:t>K</a:t>
            </a:r>
            <a:r>
              <a:rPr lang="nl-NL" dirty="0" smtClean="0"/>
              <a:t>notten in de rustperiode. </a:t>
            </a:r>
            <a:endParaRPr lang="nl-NL" dirty="0" smtClean="0"/>
          </a:p>
          <a:p>
            <a:r>
              <a:rPr lang="nl-NL" dirty="0" smtClean="0"/>
              <a:t>Als </a:t>
            </a:r>
            <a:r>
              <a:rPr lang="nl-NL" dirty="0" smtClean="0"/>
              <a:t>haag scheren in </a:t>
            </a:r>
            <a:r>
              <a:rPr lang="nl-NL" dirty="0" smtClean="0"/>
              <a:t>de zomer. </a:t>
            </a:r>
            <a:r>
              <a:rPr lang="nl-NL" dirty="0" smtClean="0"/>
              <a:t> </a:t>
            </a:r>
          </a:p>
          <a:p>
            <a:r>
              <a:rPr lang="nl-NL" dirty="0" smtClean="0"/>
              <a:t>Wintergroene leibomen in </a:t>
            </a:r>
            <a:r>
              <a:rPr lang="nl-NL" dirty="0" smtClean="0"/>
              <a:t>de winter </a:t>
            </a:r>
            <a:r>
              <a:rPr lang="nl-NL" dirty="0" smtClean="0"/>
              <a:t>niet snoeien</a:t>
            </a:r>
            <a:r>
              <a:rPr lang="nl-NL" dirty="0" smtClean="0"/>
              <a:t>. </a:t>
            </a:r>
            <a:endParaRPr lang="nl-NL" dirty="0" smtClean="0"/>
          </a:p>
          <a:p>
            <a:endParaRPr lang="nl-NL" dirty="0"/>
          </a:p>
        </p:txBody>
      </p:sp>
    </p:spTree>
    <p:extLst>
      <p:ext uri="{BB962C8B-B14F-4D97-AF65-F5344CB8AC3E}">
        <p14:creationId xmlns:p14="http://schemas.microsoft.com/office/powerpoint/2010/main" val="35100318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7084" y="0"/>
            <a:ext cx="7038022" cy="6858000"/>
          </a:xfrm>
        </p:spPr>
      </p:pic>
    </p:spTree>
    <p:extLst>
      <p:ext uri="{BB962C8B-B14F-4D97-AF65-F5344CB8AC3E}">
        <p14:creationId xmlns:p14="http://schemas.microsoft.com/office/powerpoint/2010/main" val="1133806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aandachtspunten</a:t>
            </a:r>
            <a:endParaRPr lang="nl-NL" dirty="0"/>
          </a:p>
        </p:txBody>
      </p:sp>
      <p:sp>
        <p:nvSpPr>
          <p:cNvPr id="3" name="Tijdelijke aanduiding voor inhoud 2"/>
          <p:cNvSpPr>
            <a:spLocks noGrp="1"/>
          </p:cNvSpPr>
          <p:nvPr>
            <p:ph idx="1"/>
          </p:nvPr>
        </p:nvSpPr>
        <p:spPr/>
        <p:txBody>
          <a:bodyPr/>
          <a:lstStyle/>
          <a:p>
            <a:r>
              <a:rPr lang="nl-NL" dirty="0"/>
              <a:t>Let op bij het terugsnoeien van een lei plataan in de zomer. Bij het snoeien komen stofdeeltjes die zich aan de onderzijde van het blad bevinden vrij. Deze kunnen leiden tot allergische reacties aan vooral de luchtwegen.</a:t>
            </a:r>
          </a:p>
          <a:p>
            <a:r>
              <a:rPr lang="nl-NL" dirty="0" smtClean="0"/>
              <a:t>Planten met veel </a:t>
            </a:r>
            <a:r>
              <a:rPr lang="nl-NL" dirty="0" err="1" smtClean="0"/>
              <a:t>waterlot</a:t>
            </a:r>
            <a:r>
              <a:rPr lang="nl-NL" dirty="0" smtClean="0"/>
              <a:t> kun je beter in de zomer (juli-augustus) snoeien. Je krijgt minder reactie op de snoei. </a:t>
            </a:r>
            <a:endParaRPr lang="nl-NL" dirty="0"/>
          </a:p>
        </p:txBody>
      </p:sp>
    </p:spTree>
    <p:extLst>
      <p:ext uri="{BB962C8B-B14F-4D97-AF65-F5344CB8AC3E}">
        <p14:creationId xmlns:p14="http://schemas.microsoft.com/office/powerpoint/2010/main" val="23285331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Verticaal: leibomen. Heg op stokjes…..</a:t>
            </a:r>
            <a:endParaRPr lang="nl-NL" dirty="0"/>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25375" y="1461942"/>
            <a:ext cx="5396057" cy="5396057"/>
          </a:xfrm>
        </p:spPr>
      </p:pic>
    </p:spTree>
    <p:extLst>
      <p:ext uri="{BB962C8B-B14F-4D97-AF65-F5344CB8AC3E}">
        <p14:creationId xmlns:p14="http://schemas.microsoft.com/office/powerpoint/2010/main" val="25421289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Rond….</a:t>
            </a:r>
            <a:endParaRPr lang="nl-NL" dirty="0"/>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75461" y="1347642"/>
            <a:ext cx="7347143" cy="5510357"/>
          </a:xfrm>
        </p:spPr>
      </p:pic>
    </p:spTree>
    <p:extLst>
      <p:ext uri="{BB962C8B-B14F-4D97-AF65-F5344CB8AC3E}">
        <p14:creationId xmlns:p14="http://schemas.microsoft.com/office/powerpoint/2010/main" val="42498258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Alle vormen!</a:t>
            </a:r>
            <a:endParaRPr lang="nl-NL" dirty="0"/>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935840"/>
            <a:ext cx="6553172" cy="4922160"/>
          </a:xfrm>
        </p:spPr>
      </p:pic>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6327" y="176646"/>
            <a:ext cx="5393300" cy="3225340"/>
          </a:xfrm>
          <a:prstGeom prst="rect">
            <a:avLst/>
          </a:prstGeom>
        </p:spPr>
      </p:pic>
    </p:spTree>
    <p:extLst>
      <p:ext uri="{BB962C8B-B14F-4D97-AF65-F5344CB8AC3E}">
        <p14:creationId xmlns:p14="http://schemas.microsoft.com/office/powerpoint/2010/main" val="2474505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Constructie. Tijdelijk</a:t>
            </a:r>
            <a:endParaRPr lang="nl-NL" dirty="0"/>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10544" y="1358034"/>
            <a:ext cx="7333288" cy="5499966"/>
          </a:xfrm>
        </p:spPr>
      </p:pic>
    </p:spTree>
    <p:extLst>
      <p:ext uri="{BB962C8B-B14F-4D97-AF65-F5344CB8AC3E}">
        <p14:creationId xmlns:p14="http://schemas.microsoft.com/office/powerpoint/2010/main" val="24647349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Constructie dak platanen</a:t>
            </a:r>
            <a:endParaRPr lang="nl-NL" dirty="0"/>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53937" y="1483230"/>
            <a:ext cx="8062154" cy="5374769"/>
          </a:xfrm>
        </p:spPr>
      </p:pic>
    </p:spTree>
    <p:extLst>
      <p:ext uri="{BB962C8B-B14F-4D97-AF65-F5344CB8AC3E}">
        <p14:creationId xmlns:p14="http://schemas.microsoft.com/office/powerpoint/2010/main" val="39293192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t>Hoe verzorg ik een leiboom na het planten?</a:t>
            </a:r>
            <a:br>
              <a:rPr lang="nl-NL" b="1" dirty="0"/>
            </a:br>
            <a:endParaRPr lang="nl-NL" dirty="0"/>
          </a:p>
        </p:txBody>
      </p:sp>
      <p:sp>
        <p:nvSpPr>
          <p:cNvPr id="3" name="Tijdelijke aanduiding voor inhoud 2"/>
          <p:cNvSpPr>
            <a:spLocks noGrp="1"/>
          </p:cNvSpPr>
          <p:nvPr>
            <p:ph idx="1"/>
          </p:nvPr>
        </p:nvSpPr>
        <p:spPr/>
        <p:txBody>
          <a:bodyPr>
            <a:normAutofit/>
          </a:bodyPr>
          <a:lstStyle/>
          <a:p>
            <a:r>
              <a:rPr lang="nl-NL" dirty="0" smtClean="0"/>
              <a:t>Op </a:t>
            </a:r>
            <a:r>
              <a:rPr lang="nl-NL" dirty="0" smtClean="0"/>
              <a:t>iedere etage is een hoofdtak aangebonden. </a:t>
            </a:r>
            <a:endParaRPr lang="nl-NL" dirty="0" smtClean="0"/>
          </a:p>
          <a:p>
            <a:r>
              <a:rPr lang="nl-NL" dirty="0" smtClean="0"/>
              <a:t>Soms </a:t>
            </a:r>
            <a:r>
              <a:rPr lang="nl-NL" dirty="0" smtClean="0"/>
              <a:t>is deze nog niet helemaal tot aan het einde volgroeid. </a:t>
            </a:r>
            <a:endParaRPr lang="nl-NL" dirty="0" smtClean="0"/>
          </a:p>
          <a:p>
            <a:r>
              <a:rPr lang="nl-NL" dirty="0" smtClean="0"/>
              <a:t>Na </a:t>
            </a:r>
            <a:r>
              <a:rPr lang="nl-NL" dirty="0" smtClean="0"/>
              <a:t>ieder groeiseizoen kunt u de nieuwe scheut aan het einde van de hoofdtak verder aanbinden </a:t>
            </a:r>
            <a:r>
              <a:rPr lang="nl-NL" dirty="0" smtClean="0"/>
              <a:t>met bindbuis.</a:t>
            </a:r>
            <a:endParaRPr lang="nl-NL" dirty="0" smtClean="0"/>
          </a:p>
          <a:p>
            <a:pPr marL="0" indent="0">
              <a:buNone/>
            </a:pPr>
            <a:endParaRPr lang="nl-NL" dirty="0"/>
          </a:p>
        </p:txBody>
      </p:sp>
    </p:spTree>
    <p:extLst>
      <p:ext uri="{BB962C8B-B14F-4D97-AF65-F5344CB8AC3E}">
        <p14:creationId xmlns:p14="http://schemas.microsoft.com/office/powerpoint/2010/main" val="39950215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bindbuis</a:t>
            </a:r>
            <a:endParaRPr lang="nl-NL" dirty="0"/>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66494" y="1326861"/>
            <a:ext cx="6785693" cy="5427230"/>
          </a:xfrm>
        </p:spPr>
      </p:pic>
    </p:spTree>
    <p:extLst>
      <p:ext uri="{BB962C8B-B14F-4D97-AF65-F5344CB8AC3E}">
        <p14:creationId xmlns:p14="http://schemas.microsoft.com/office/powerpoint/2010/main" val="845223103"/>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TotalTime>
  <Words>329</Words>
  <Application>Microsoft Office PowerPoint</Application>
  <PresentationFormat>Breedbeeld</PresentationFormat>
  <Paragraphs>47</Paragraphs>
  <Slides>25</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25</vt:i4>
      </vt:variant>
    </vt:vector>
  </HeadingPairs>
  <TitlesOfParts>
    <vt:vector size="29" baseType="lpstr">
      <vt:lpstr>Arial</vt:lpstr>
      <vt:lpstr>Calibri</vt:lpstr>
      <vt:lpstr>Calibri Light</vt:lpstr>
      <vt:lpstr>Kantoorthema</vt:lpstr>
      <vt:lpstr>Leibomen onderhouden</vt:lpstr>
      <vt:lpstr>Horizontaal (dakplataan)</vt:lpstr>
      <vt:lpstr>Verticaal: leibomen. Heg op stokjes…..</vt:lpstr>
      <vt:lpstr>Rond….</vt:lpstr>
      <vt:lpstr>Alle vormen!</vt:lpstr>
      <vt:lpstr>Constructie. Tijdelijk</vt:lpstr>
      <vt:lpstr>Constructie dak platanen</vt:lpstr>
      <vt:lpstr>Hoe verzorg ik een leiboom na het planten? </vt:lpstr>
      <vt:lpstr>bindbuis</vt:lpstr>
      <vt:lpstr>Aanbinden takken.</vt:lpstr>
      <vt:lpstr>Controle op insnoeren….</vt:lpstr>
      <vt:lpstr>Controleer jaarlijks!</vt:lpstr>
      <vt:lpstr>Methoden van snoeien</vt:lpstr>
      <vt:lpstr>Knotten</vt:lpstr>
      <vt:lpstr>Rechtopstaande takken terugknippen</vt:lpstr>
      <vt:lpstr>resultaat</vt:lpstr>
      <vt:lpstr>Vormsnoei</vt:lpstr>
      <vt:lpstr>Heg en daar boven heg op stokjes….</vt:lpstr>
      <vt:lpstr>Vormsnoei. Hulpmiddel raster</vt:lpstr>
      <vt:lpstr>Alle vormen mogelijk…</vt:lpstr>
      <vt:lpstr>Fruit</vt:lpstr>
      <vt:lpstr>Sporen en kortloten</vt:lpstr>
      <vt:lpstr>Tijdstip snoeien</vt:lpstr>
      <vt:lpstr>PowerPoint-presentatie</vt:lpstr>
      <vt:lpstr>aandachtspunten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Leibomen snoeien</dc:title>
  <dc:creator>laptop</dc:creator>
  <cp:lastModifiedBy>laptop</cp:lastModifiedBy>
  <cp:revision>15</cp:revision>
  <dcterms:created xsi:type="dcterms:W3CDTF">2016-10-21T09:47:41Z</dcterms:created>
  <dcterms:modified xsi:type="dcterms:W3CDTF">2016-10-21T12:46:27Z</dcterms:modified>
</cp:coreProperties>
</file>