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4" r:id="rId4"/>
    <p:sldId id="268" r:id="rId5"/>
    <p:sldId id="265" r:id="rId6"/>
    <p:sldId id="261" r:id="rId7"/>
    <p:sldId id="259" r:id="rId8"/>
    <p:sldId id="260" r:id="rId9"/>
    <p:sldId id="258" r:id="rId10"/>
    <p:sldId id="267" r:id="rId11"/>
    <p:sldId id="269" r:id="rId12"/>
    <p:sldId id="270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113620-C224-48A0-A92B-C4ED2F69216F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70224E-1113-46A1-A0B1-88CFE3C71128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26078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70224E-1113-46A1-A0B1-88CFE3C71128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449232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960314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3333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58026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4993283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20731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971747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8315111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799198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5044878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2656824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59339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329E3E-E3EE-4EEC-8C5D-E4E7DD439668}" type="datetimeFigureOut">
              <a:rPr lang="nl-NL" smtClean="0"/>
              <a:pPr/>
              <a:t>1-12-2013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E2307-7502-4A2F-86F7-1854B1F2A1C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15616556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niet+zo+maar+zo&amp;source=images&amp;cd=&amp;cad=rja&amp;docid=RVmrEJ9ULyZfOM&amp;tbnid=uGeEbxKkqH2H0M:&amp;ved=&amp;url=http://www.lambiek.net/shop/series/niet_zo_maar_zo_/niet_zo_maar_zo_bundel.html&amp;ei=EzJtUd-zFMjL0QWLs4GYCQ&amp;bvm=bv.45175338,d.d2k&amp;psig=AFQjCNFORac1oSubjnv0Z1_alyLMYa05Zg&amp;ust=1366197139861691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Niet zo maar zo!</a:t>
            </a:r>
            <a:endParaRPr lang="nl-NL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lambiek.net/catalog/img/1025--36759-800-t2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84059" y="1412776"/>
            <a:ext cx="2955077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2814676" y="5601434"/>
            <a:ext cx="35355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i="1" dirty="0"/>
              <a:t> </a:t>
            </a:r>
            <a:r>
              <a:rPr lang="nl-NL" sz="4000" b="1" i="1" dirty="0" smtClean="0"/>
              <a:t>  </a:t>
            </a:r>
            <a:r>
              <a:rPr lang="nl-NL" sz="4000" b="1" i="1" dirty="0" smtClean="0">
                <a:solidFill>
                  <a:schemeClr val="accent4">
                    <a:lumMod val="50000"/>
                  </a:schemeClr>
                </a:solidFill>
              </a:rPr>
              <a:t>De prijskaart</a:t>
            </a:r>
            <a:endParaRPr lang="nl-NL" sz="4000" b="1" i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46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Het eindresultaat 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1600" b="1" dirty="0" smtClean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23.=</a:t>
            </a:r>
            <a:endParaRPr lang="nl-NL" sz="11500" b="1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	</a:t>
            </a:r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/>
              <a:t>23.=</a:t>
            </a:r>
            <a:endParaRPr lang="nl-NL" sz="115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51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SPECIALE AANBIEDING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SPECIALE AANBIEDING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div.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2376756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Extra: kader, vet, schaduw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1600" b="1" dirty="0" smtClean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23.=</a:t>
            </a:r>
            <a:endParaRPr lang="nl-NL" sz="11500" b="1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	</a:t>
            </a:r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/>
              <a:t>23.=</a:t>
            </a:r>
            <a:endParaRPr lang="nl-NL" sz="115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514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SPECIALE AANBIEDING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SPECIALE AANBIEDING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div.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07369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Letters: KAPITAAL OF/of onderkast 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793930" y="342235"/>
            <a:ext cx="145258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23.=</a:t>
            </a:r>
            <a:endParaRPr lang="nl-NL" sz="11500" b="1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	</a:t>
            </a:r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477549" y="2239746"/>
            <a:ext cx="244637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/>
              <a:t>23.=</a:t>
            </a:r>
            <a:endParaRPr lang="nl-NL" sz="115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89141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err="1" smtClean="0"/>
              <a:t>diV.</a:t>
            </a:r>
            <a:r>
              <a:rPr lang="nl-NL" dirty="0" smtClean="0"/>
              <a:t> </a:t>
            </a:r>
            <a:r>
              <a:rPr lang="nl-NL" dirty="0" err="1" smtClean="0"/>
              <a:t>MODEkleuren</a:t>
            </a:r>
            <a:endParaRPr lang="nl-NL" dirty="0" smtClean="0"/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51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/>
              <a:t>SPECIALE AANBIEDING</a:t>
            </a:r>
            <a:endParaRPr lang="nl-NL" b="1" dirty="0"/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div.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1477549" y="2055080"/>
            <a:ext cx="2446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b="1" dirty="0" smtClean="0"/>
              <a:t>Speciale Aanbieding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xmlns="" val="223614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Indeling</a:t>
            </a:r>
            <a:r>
              <a:rPr lang="nl-NL" b="1" dirty="0" smtClean="0"/>
              <a:t/>
            </a:r>
            <a:br>
              <a:rPr lang="nl-NL" b="1" dirty="0" smtClean="0"/>
            </a:br>
            <a:endParaRPr lang="nl-NL" b="1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1600" b="1" dirty="0" smtClean="0"/>
              <a:t>½</a:t>
            </a:r>
            <a:endParaRPr lang="nl-NL" sz="1600" dirty="0"/>
          </a:p>
        </p:txBody>
      </p:sp>
      <p:cxnSp>
        <p:nvCxnSpPr>
          <p:cNvPr id="13" name="Rechte verbindingslijn 12"/>
          <p:cNvCxnSpPr>
            <a:stCxn id="7" idx="0"/>
          </p:cNvCxnSpPr>
          <p:nvPr/>
        </p:nvCxnSpPr>
        <p:spPr>
          <a:xfrm>
            <a:off x="6642163" y="1988840"/>
            <a:ext cx="20837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15"/>
          <p:cNvCxnSpPr>
            <a:stCxn id="7" idx="1"/>
            <a:endCxn id="7" idx="3"/>
          </p:cNvCxnSpPr>
          <p:nvPr/>
        </p:nvCxnSpPr>
        <p:spPr>
          <a:xfrm>
            <a:off x="4851189" y="4149080"/>
            <a:ext cx="3581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Rechte verbindingslijn 17"/>
          <p:cNvCxnSpPr/>
          <p:nvPr/>
        </p:nvCxnSpPr>
        <p:spPr>
          <a:xfrm>
            <a:off x="4851189" y="3068960"/>
            <a:ext cx="358194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Rechte verbindingslijn 19"/>
          <p:cNvCxnSpPr>
            <a:stCxn id="6" idx="0"/>
            <a:endCxn id="6" idx="2"/>
          </p:cNvCxnSpPr>
          <p:nvPr/>
        </p:nvCxnSpPr>
        <p:spPr>
          <a:xfrm>
            <a:off x="2555776" y="1988840"/>
            <a:ext cx="0" cy="4320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Rechte verbindingslijn 21"/>
          <p:cNvCxnSpPr>
            <a:stCxn id="6" idx="3"/>
            <a:endCxn id="6" idx="1"/>
          </p:cNvCxnSpPr>
          <p:nvPr/>
        </p:nvCxnSpPr>
        <p:spPr>
          <a:xfrm flipH="1">
            <a:off x="755576" y="4149080"/>
            <a:ext cx="36004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vak 22"/>
          <p:cNvSpPr txBox="1"/>
          <p:nvPr/>
        </p:nvSpPr>
        <p:spPr>
          <a:xfrm>
            <a:off x="6444208" y="4109842"/>
            <a:ext cx="2414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Tegen deze lijn en in</a:t>
            </a:r>
          </a:p>
          <a:p>
            <a:r>
              <a:rPr lang="nl-NL" sz="1600" b="1" dirty="0" smtClean="0"/>
              <a:t>dit vak komt de prijs</a:t>
            </a:r>
            <a:endParaRPr lang="nl-NL" sz="1600" b="1" dirty="0"/>
          </a:p>
        </p:txBody>
      </p:sp>
      <p:sp>
        <p:nvSpPr>
          <p:cNvPr id="24" name="Tekstvak 23"/>
          <p:cNvSpPr txBox="1"/>
          <p:nvPr/>
        </p:nvSpPr>
        <p:spPr>
          <a:xfrm>
            <a:off x="5238006" y="2717923"/>
            <a:ext cx="28083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Op deze lijn komt het artikel</a:t>
            </a:r>
            <a:endParaRPr lang="nl-NL" sz="1600" b="1" dirty="0"/>
          </a:p>
        </p:txBody>
      </p:sp>
      <p:cxnSp>
        <p:nvCxnSpPr>
          <p:cNvPr id="26" name="Rechte verbindingslijn 25"/>
          <p:cNvCxnSpPr/>
          <p:nvPr/>
        </p:nvCxnSpPr>
        <p:spPr>
          <a:xfrm flipH="1">
            <a:off x="755576" y="3068960"/>
            <a:ext cx="3600400" cy="11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192069" y="3031325"/>
            <a:ext cx="26629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T-shirt</a:t>
            </a:r>
            <a:endParaRPr lang="nl-NL" sz="7200" b="1" dirty="0"/>
          </a:p>
        </p:txBody>
      </p:sp>
      <p:sp>
        <p:nvSpPr>
          <p:cNvPr id="38" name="Tekstvak 37"/>
          <p:cNvSpPr txBox="1"/>
          <p:nvPr/>
        </p:nvSpPr>
        <p:spPr>
          <a:xfrm>
            <a:off x="1192069" y="4188642"/>
            <a:ext cx="237436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9600" b="1" dirty="0" smtClean="0"/>
              <a:t>23.=</a:t>
            </a:r>
            <a:endParaRPr lang="nl-NL" sz="96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1" name="Rechthoek 40"/>
          <p:cNvSpPr/>
          <p:nvPr/>
        </p:nvSpPr>
        <p:spPr>
          <a:xfrm>
            <a:off x="6444208" y="4149080"/>
            <a:ext cx="1872208" cy="20162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xmlns="" val="3601642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Wat moet de klant zien?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1600" b="1" dirty="0" smtClean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23.=</a:t>
            </a:r>
            <a:endParaRPr lang="nl-NL" sz="11500" b="1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	</a:t>
            </a:r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817708" y="2601737"/>
            <a:ext cx="12859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3200" dirty="0" smtClean="0"/>
              <a:t>T-shirt</a:t>
            </a:r>
            <a:endParaRPr lang="nl-NL" sz="3200" dirty="0"/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/>
              <a:t>23.=</a:t>
            </a:r>
            <a:endParaRPr lang="nl-NL" sz="115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172213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rgbClr val="FF0000"/>
                </a:solidFill>
              </a:rPr>
              <a:t>100% katoen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di. modekleuren</a:t>
            </a:r>
          </a:p>
          <a:p>
            <a:r>
              <a:rPr lang="nl-NL" dirty="0" smtClean="0">
                <a:solidFill>
                  <a:srgbClr val="FF0000"/>
                </a:solidFill>
              </a:rPr>
              <a:t>maten XS-XXL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805113" y="2032981"/>
            <a:ext cx="383889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b="1" dirty="0" smtClean="0">
                <a:solidFill>
                  <a:srgbClr val="FF0000"/>
                </a:solidFill>
              </a:rPr>
              <a:t>SPECIALE AANBIEDING</a:t>
            </a:r>
            <a:endParaRPr lang="nl-NL" sz="2800" b="1" dirty="0">
              <a:solidFill>
                <a:srgbClr val="FF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SPECIALE AANBIEDING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5076056" y="3186512"/>
            <a:ext cx="180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div.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88759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/>
            </a:r>
            <a:br>
              <a:rPr lang="nl-NL" b="1" dirty="0" smtClean="0">
                <a:solidFill>
                  <a:srgbClr val="FF0000"/>
                </a:solidFill>
              </a:rPr>
            </a:br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Welke informatie hoort bij elkaar?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464955" y="332655"/>
            <a:ext cx="93610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1600" b="1" dirty="0" smtClean="0"/>
              <a:t>½</a:t>
            </a:r>
            <a:endParaRPr lang="nl-NL" sz="1600" dirty="0"/>
          </a:p>
        </p:txBody>
      </p:sp>
      <p:sp>
        <p:nvSpPr>
          <p:cNvPr id="23" name="Tekstvak 22"/>
          <p:cNvSpPr txBox="1"/>
          <p:nvPr/>
        </p:nvSpPr>
        <p:spPr>
          <a:xfrm>
            <a:off x="5724128" y="3694444"/>
            <a:ext cx="3118277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>
                <a:solidFill>
                  <a:srgbClr val="FF0000"/>
                </a:solidFill>
              </a:rPr>
              <a:t>23.=</a:t>
            </a:r>
            <a:endParaRPr lang="nl-NL" sz="11500" b="1" dirty="0">
              <a:solidFill>
                <a:srgbClr val="FF0000"/>
              </a:solidFill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4517405" y="2217647"/>
            <a:ext cx="36105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dirty="0" smtClean="0"/>
              <a:t>	</a:t>
            </a:r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3" name="Tekstvak 32"/>
          <p:cNvSpPr txBox="1"/>
          <p:nvPr/>
        </p:nvSpPr>
        <p:spPr>
          <a:xfrm>
            <a:off x="1477550" y="630932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4" name="Tekstvak 33"/>
          <p:cNvSpPr txBox="1"/>
          <p:nvPr/>
        </p:nvSpPr>
        <p:spPr>
          <a:xfrm>
            <a:off x="3281323" y="6300862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5" name="Tekstvak 34"/>
          <p:cNvSpPr txBox="1"/>
          <p:nvPr/>
        </p:nvSpPr>
        <p:spPr>
          <a:xfrm>
            <a:off x="453772" y="3495970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6" name="Tekstvak 35"/>
          <p:cNvSpPr txBox="1"/>
          <p:nvPr/>
        </p:nvSpPr>
        <p:spPr>
          <a:xfrm>
            <a:off x="464955" y="5019639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½</a:t>
            </a:r>
            <a:endParaRPr lang="nl-NL" dirty="0"/>
          </a:p>
        </p:txBody>
      </p:sp>
      <p:sp>
        <p:nvSpPr>
          <p:cNvPr id="37" name="Tekstvak 36"/>
          <p:cNvSpPr txBox="1"/>
          <p:nvPr/>
        </p:nvSpPr>
        <p:spPr>
          <a:xfrm>
            <a:off x="1326914" y="2217647"/>
            <a:ext cx="245772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6600" b="1" dirty="0" smtClean="0">
                <a:solidFill>
                  <a:srgbClr val="FF0000"/>
                </a:solidFill>
              </a:rPr>
              <a:t>T-shirt</a:t>
            </a:r>
            <a:endParaRPr lang="nl-NL" sz="6600" b="1" dirty="0">
              <a:solidFill>
                <a:srgbClr val="FF0000"/>
              </a:solidFill>
            </a:endParaRPr>
          </a:p>
        </p:txBody>
      </p:sp>
      <p:sp>
        <p:nvSpPr>
          <p:cNvPr id="38" name="Tekstvak 37"/>
          <p:cNvSpPr txBox="1"/>
          <p:nvPr/>
        </p:nvSpPr>
        <p:spPr>
          <a:xfrm>
            <a:off x="1477551" y="3697430"/>
            <a:ext cx="2950433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500" b="1" dirty="0" smtClean="0"/>
              <a:t>23.=</a:t>
            </a:r>
            <a:endParaRPr lang="nl-NL" sz="11500" b="1" dirty="0"/>
          </a:p>
        </p:txBody>
      </p:sp>
      <p:sp>
        <p:nvSpPr>
          <p:cNvPr id="39" name="Tekstvak 38"/>
          <p:cNvSpPr txBox="1"/>
          <p:nvPr/>
        </p:nvSpPr>
        <p:spPr>
          <a:xfrm>
            <a:off x="805113" y="1609927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0" name="Tekstvak 39"/>
          <p:cNvSpPr txBox="1"/>
          <p:nvPr/>
        </p:nvSpPr>
        <p:spPr>
          <a:xfrm>
            <a:off x="7438249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ekstvak 2"/>
          <p:cNvSpPr txBox="1"/>
          <p:nvPr/>
        </p:nvSpPr>
        <p:spPr>
          <a:xfrm>
            <a:off x="956639" y="3186512"/>
            <a:ext cx="2796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100% katoen, maten XS-XXL</a:t>
            </a:r>
          </a:p>
        </p:txBody>
      </p:sp>
      <p:sp>
        <p:nvSpPr>
          <p:cNvPr id="4" name="Tekstvak 3"/>
          <p:cNvSpPr txBox="1"/>
          <p:nvPr/>
        </p:nvSpPr>
        <p:spPr>
          <a:xfrm>
            <a:off x="1326914" y="2032981"/>
            <a:ext cx="33170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SPECIALE AANBIEDING</a:t>
            </a:r>
            <a:endParaRPr lang="nl-NL" sz="2000" dirty="0"/>
          </a:p>
        </p:txBody>
      </p:sp>
      <p:sp>
        <p:nvSpPr>
          <p:cNvPr id="5" name="Tekstvak 4"/>
          <p:cNvSpPr txBox="1"/>
          <p:nvPr/>
        </p:nvSpPr>
        <p:spPr>
          <a:xfrm>
            <a:off x="5491590" y="2032981"/>
            <a:ext cx="2301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SPECIALE AANBIEDING</a:t>
            </a:r>
            <a:endParaRPr lang="nl-NL" dirty="0"/>
          </a:p>
        </p:txBody>
      </p:sp>
      <p:sp>
        <p:nvSpPr>
          <p:cNvPr id="10" name="Tekstvak 9"/>
          <p:cNvSpPr txBox="1"/>
          <p:nvPr/>
        </p:nvSpPr>
        <p:spPr>
          <a:xfrm>
            <a:off x="5004048" y="3186512"/>
            <a:ext cx="18722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 smtClean="0"/>
              <a:t>100% katoen</a:t>
            </a:r>
          </a:p>
          <a:p>
            <a:r>
              <a:rPr lang="nl-NL" dirty="0" smtClean="0"/>
              <a:t>div. modekleuren</a:t>
            </a:r>
          </a:p>
          <a:p>
            <a:r>
              <a:rPr lang="nl-NL" dirty="0" smtClean="0"/>
              <a:t>maten XS-XXL</a:t>
            </a:r>
            <a:endParaRPr lang="nl-NL" dirty="0"/>
          </a:p>
        </p:txBody>
      </p:sp>
      <p:cxnSp>
        <p:nvCxnSpPr>
          <p:cNvPr id="28" name="Rechte verbindingslijn 27"/>
          <p:cNvCxnSpPr/>
          <p:nvPr/>
        </p:nvCxnSpPr>
        <p:spPr>
          <a:xfrm>
            <a:off x="5220072" y="2233036"/>
            <a:ext cx="0" cy="9534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Rechte verbindingslijn 29"/>
          <p:cNvCxnSpPr/>
          <p:nvPr/>
        </p:nvCxnSpPr>
        <p:spPr>
          <a:xfrm>
            <a:off x="5220072" y="4149080"/>
            <a:ext cx="0" cy="17281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Rechte verbindingslijn 40"/>
          <p:cNvCxnSpPr/>
          <p:nvPr/>
        </p:nvCxnSpPr>
        <p:spPr>
          <a:xfrm>
            <a:off x="5220072" y="5877272"/>
            <a:ext cx="29078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Rechte verbindingslijn 42"/>
          <p:cNvCxnSpPr/>
          <p:nvPr/>
        </p:nvCxnSpPr>
        <p:spPr>
          <a:xfrm flipV="1">
            <a:off x="8127945" y="5019639"/>
            <a:ext cx="0" cy="85763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Rechte verbindingslijn 44"/>
          <p:cNvCxnSpPr/>
          <p:nvPr/>
        </p:nvCxnSpPr>
        <p:spPr>
          <a:xfrm flipV="1">
            <a:off x="8127945" y="2217647"/>
            <a:ext cx="0" cy="214745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Rechte verbindingslijn 46"/>
          <p:cNvCxnSpPr/>
          <p:nvPr/>
        </p:nvCxnSpPr>
        <p:spPr>
          <a:xfrm flipH="1">
            <a:off x="7792733" y="2233036"/>
            <a:ext cx="3352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Rechte verbindingslijn 48"/>
          <p:cNvCxnSpPr/>
          <p:nvPr/>
        </p:nvCxnSpPr>
        <p:spPr>
          <a:xfrm>
            <a:off x="5220072" y="2233036"/>
            <a:ext cx="2715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kstvak 8"/>
          <p:cNvSpPr txBox="1"/>
          <p:nvPr/>
        </p:nvSpPr>
        <p:spPr>
          <a:xfrm>
            <a:off x="2310430" y="5658675"/>
            <a:ext cx="1807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/>
              <a:t>div. modekleuren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xmlns="" val="37976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Centen 1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  </a:t>
            </a:r>
            <a:r>
              <a:rPr lang="nl-NL" sz="7200" dirty="0" smtClean="0"/>
              <a:t>0.</a:t>
            </a:r>
            <a:endParaRPr lang="nl-NL" sz="7200" dirty="0"/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20361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25 ct</a:t>
            </a:r>
            <a:endParaRPr lang="nl-NL" sz="7200" b="1" dirty="0"/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1" name="Tekstvak 10"/>
          <p:cNvSpPr txBox="1"/>
          <p:nvPr/>
        </p:nvSpPr>
        <p:spPr>
          <a:xfrm>
            <a:off x="2411761" y="3630432"/>
            <a:ext cx="7200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4000" b="1" dirty="0" smtClean="0"/>
              <a:t>25</a:t>
            </a:r>
            <a:endParaRPr lang="nl-NL" sz="4000" b="1" dirty="0"/>
          </a:p>
        </p:txBody>
      </p:sp>
      <p:sp>
        <p:nvSpPr>
          <p:cNvPr id="3" name="Tekstvak 2"/>
          <p:cNvSpPr txBox="1"/>
          <p:nvPr/>
        </p:nvSpPr>
        <p:spPr>
          <a:xfrm>
            <a:off x="755576" y="1594295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7413562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0345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Centen 2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 38.25</a:t>
            </a:r>
            <a:endParaRPr lang="nl-NL" sz="7200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36768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38.</a:t>
            </a:r>
            <a:endParaRPr lang="nl-NL" sz="7200" b="1" dirty="0"/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Rechthoek 2"/>
          <p:cNvSpPr/>
          <p:nvPr/>
        </p:nvSpPr>
        <p:spPr>
          <a:xfrm>
            <a:off x="6660595" y="3692331"/>
            <a:ext cx="8637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4000" b="1" dirty="0" smtClean="0"/>
              <a:t>25</a:t>
            </a:r>
            <a:endParaRPr lang="nl-NL" sz="4000" b="1" dirty="0"/>
          </a:p>
        </p:txBody>
      </p:sp>
      <p:sp>
        <p:nvSpPr>
          <p:cNvPr id="4" name="Tekstvak 3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5" name="Tekstvak 4"/>
          <p:cNvSpPr txBox="1"/>
          <p:nvPr/>
        </p:nvSpPr>
        <p:spPr>
          <a:xfrm>
            <a:off x="7413562" y="1609372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2038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Nullen?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115616" y="2426583"/>
            <a:ext cx="28083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/>
              <a:t> </a:t>
            </a:r>
            <a:r>
              <a:rPr lang="nl-NL" sz="7200" b="1" dirty="0" smtClean="0"/>
              <a:t> 38.00</a:t>
            </a:r>
            <a:endParaRPr lang="nl-NL" sz="7200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38.=</a:t>
            </a:r>
            <a:endParaRPr lang="nl-NL" sz="7200" b="1" dirty="0"/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7472677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41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Euro-teken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 smtClean="0"/>
              <a:t>€ 38.=</a:t>
            </a:r>
            <a:endParaRPr lang="nl-NL" sz="7200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38.=</a:t>
            </a:r>
            <a:endParaRPr lang="nl-NL" sz="7200" b="1" dirty="0"/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5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7413562" y="162217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9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 smtClean="0"/>
              <a:t>Niet zo maar zo!</a:t>
            </a:r>
            <a:br>
              <a:rPr lang="nl-NL" b="1" dirty="0" smtClean="0"/>
            </a:br>
            <a:r>
              <a:rPr lang="nl-NL" dirty="0" smtClean="0"/>
              <a:t>Punt of komma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755576" y="1988840"/>
            <a:ext cx="3600400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" name="Rechthoek 6"/>
          <p:cNvSpPr/>
          <p:nvPr/>
        </p:nvSpPr>
        <p:spPr>
          <a:xfrm>
            <a:off x="4851189" y="1988840"/>
            <a:ext cx="3581947" cy="4320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ekstvak 7"/>
          <p:cNvSpPr txBox="1"/>
          <p:nvPr/>
        </p:nvSpPr>
        <p:spPr>
          <a:xfrm>
            <a:off x="1295636" y="2426583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 sz="7200" b="1" dirty="0" smtClean="0"/>
          </a:p>
          <a:p>
            <a:r>
              <a:rPr lang="nl-NL" sz="7200" b="1" dirty="0"/>
              <a:t> </a:t>
            </a:r>
            <a:r>
              <a:rPr lang="nl-NL" sz="7200" b="1" dirty="0" smtClean="0"/>
              <a:t>  38,=</a:t>
            </a:r>
            <a:endParaRPr lang="nl-NL" sz="7200" b="1" dirty="0"/>
          </a:p>
        </p:txBody>
      </p:sp>
      <p:sp>
        <p:nvSpPr>
          <p:cNvPr id="9" name="Tekstvak 8"/>
          <p:cNvSpPr txBox="1"/>
          <p:nvPr/>
        </p:nvSpPr>
        <p:spPr>
          <a:xfrm>
            <a:off x="5644933" y="3541019"/>
            <a:ext cx="18277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7200" b="1" dirty="0" smtClean="0"/>
              <a:t>38.=</a:t>
            </a:r>
            <a:endParaRPr lang="nl-NL" sz="7200" b="1" dirty="0"/>
          </a:p>
        </p:txBody>
      </p:sp>
      <p:sp>
        <p:nvSpPr>
          <p:cNvPr id="10" name="Vermenigvuldigen 9"/>
          <p:cNvSpPr/>
          <p:nvPr/>
        </p:nvSpPr>
        <p:spPr>
          <a:xfrm>
            <a:off x="899592" y="2430119"/>
            <a:ext cx="3312368" cy="3282572"/>
          </a:xfrm>
          <a:prstGeom prst="mathMultiply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755576" y="1619508"/>
            <a:ext cx="850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Niet zo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4" name="Tekstvak 3"/>
          <p:cNvSpPr txBox="1"/>
          <p:nvPr/>
        </p:nvSpPr>
        <p:spPr>
          <a:xfrm>
            <a:off x="7472677" y="1619508"/>
            <a:ext cx="1035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b="1" dirty="0" smtClean="0">
                <a:solidFill>
                  <a:srgbClr val="FF0000"/>
                </a:solidFill>
              </a:rPr>
              <a:t>Maar zo!</a:t>
            </a:r>
            <a:endParaRPr lang="nl-NL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6206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301</Words>
  <Application>Microsoft Office PowerPoint</Application>
  <PresentationFormat>Diavoorstelling (4:3)</PresentationFormat>
  <Paragraphs>160</Paragraphs>
  <Slides>12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3" baseType="lpstr">
      <vt:lpstr>Kantoorthema</vt:lpstr>
      <vt:lpstr>Niet zo maar zo!</vt:lpstr>
      <vt:lpstr> Niet zo maar zo! Indeling </vt:lpstr>
      <vt:lpstr> Niet zo maar zo! Wat moet de klant zien? </vt:lpstr>
      <vt:lpstr> Niet zo maar zo! Welke informatie hoort bij elkaar? </vt:lpstr>
      <vt:lpstr>Niet zo maar zo! Centen 1</vt:lpstr>
      <vt:lpstr>Niet zo maar zo! Centen 2</vt:lpstr>
      <vt:lpstr>Niet zo maar zo! Nullen?</vt:lpstr>
      <vt:lpstr>Niet zo maar zo! Euro-teken</vt:lpstr>
      <vt:lpstr>Niet zo maar zo! Punt of komma</vt:lpstr>
      <vt:lpstr> Niet zo maar zo! Het eindresultaat   </vt:lpstr>
      <vt:lpstr> Niet zo maar zo! Extra: kader, vet, schaduw  </vt:lpstr>
      <vt:lpstr> Niet zo maar zo! Letters: KAPITAAL OF/of onderkast  </vt:lpstr>
    </vt:vector>
  </TitlesOfParts>
  <Company>Noorderpoort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Niet zo maar zo!</dc:title>
  <dc:creator>gebruiker</dc:creator>
  <cp:lastModifiedBy>Fion</cp:lastModifiedBy>
  <cp:revision>17</cp:revision>
  <dcterms:created xsi:type="dcterms:W3CDTF">2013-04-16T11:10:13Z</dcterms:created>
  <dcterms:modified xsi:type="dcterms:W3CDTF">2013-12-01T20:30:38Z</dcterms:modified>
</cp:coreProperties>
</file>