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8F78-CD2B-4187-BF4F-407648E81BD1}" type="datetimeFigureOut">
              <a:rPr lang="nl-NL" smtClean="0"/>
              <a:t>20-11-2016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E1AC-1B48-4D50-8B80-33F3C11F7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8225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8F78-CD2B-4187-BF4F-407648E81BD1}" type="datetimeFigureOut">
              <a:rPr lang="nl-NL" smtClean="0"/>
              <a:t>20-11-2016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E1AC-1B48-4D50-8B80-33F3C11F7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5098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8F78-CD2B-4187-BF4F-407648E81BD1}" type="datetimeFigureOut">
              <a:rPr lang="nl-NL" smtClean="0"/>
              <a:t>20-11-2016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E1AC-1B48-4D50-8B80-33F3C11F7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8007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el, inhoud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6F07CB-7BD2-4582-A5C8-EEBA4819B4CB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0966118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8F78-CD2B-4187-BF4F-407648E81BD1}" type="datetimeFigureOut">
              <a:rPr lang="nl-NL" smtClean="0"/>
              <a:t>20-11-2016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E1AC-1B48-4D50-8B80-33F3C11F7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9494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8F78-CD2B-4187-BF4F-407648E81BD1}" type="datetimeFigureOut">
              <a:rPr lang="nl-NL" smtClean="0"/>
              <a:t>20-11-2016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E1AC-1B48-4D50-8B80-33F3C11F7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0463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8F78-CD2B-4187-BF4F-407648E81BD1}" type="datetimeFigureOut">
              <a:rPr lang="nl-NL" smtClean="0"/>
              <a:t>20-11-2016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E1AC-1B48-4D50-8B80-33F3C11F7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1684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8F78-CD2B-4187-BF4F-407648E81BD1}" type="datetimeFigureOut">
              <a:rPr lang="nl-NL" smtClean="0"/>
              <a:t>20-11-2016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E1AC-1B48-4D50-8B80-33F3C11F7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3505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8F78-CD2B-4187-BF4F-407648E81BD1}" type="datetimeFigureOut">
              <a:rPr lang="nl-NL" smtClean="0"/>
              <a:t>20-11-2016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E1AC-1B48-4D50-8B80-33F3C11F7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5355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8F78-CD2B-4187-BF4F-407648E81BD1}" type="datetimeFigureOut">
              <a:rPr lang="nl-NL" smtClean="0"/>
              <a:t>20-11-2016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E1AC-1B48-4D50-8B80-33F3C11F7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1627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8F78-CD2B-4187-BF4F-407648E81BD1}" type="datetimeFigureOut">
              <a:rPr lang="nl-NL" smtClean="0"/>
              <a:t>20-11-2016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E1AC-1B48-4D50-8B80-33F3C11F7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1332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8F78-CD2B-4187-BF4F-407648E81BD1}" type="datetimeFigureOut">
              <a:rPr lang="nl-NL" smtClean="0"/>
              <a:t>20-11-2016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AE1AC-1B48-4D50-8B80-33F3C11F7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9729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8F78-CD2B-4187-BF4F-407648E81BD1}" type="datetimeFigureOut">
              <a:rPr lang="nl-NL" smtClean="0"/>
              <a:t>20-11-2016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AE1AC-1B48-4D50-8B80-33F3C11F7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787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Bladkamerplanten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2, leerjaar 2, niveau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0906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Schefflera </a:t>
            </a:r>
          </a:p>
        </p:txBody>
      </p:sp>
      <p:pic>
        <p:nvPicPr>
          <p:cNvPr id="113667" name="Picture 3" descr="schefflera_arborico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76" y="1196976"/>
            <a:ext cx="4714875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1476" name="Text Box 4"/>
          <p:cNvSpPr txBox="1">
            <a:spLocks noChangeArrowheads="1"/>
          </p:cNvSpPr>
          <p:nvPr/>
        </p:nvSpPr>
        <p:spPr bwMode="auto">
          <a:xfrm>
            <a:off x="5808663" y="6021388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nl-NL" altLang="nl-NL">
                <a:solidFill>
                  <a:srgbClr val="FF6600"/>
                </a:solidFill>
              </a:rPr>
              <a:t>op bomen voorkomend</a:t>
            </a:r>
          </a:p>
        </p:txBody>
      </p:sp>
      <p:sp>
        <p:nvSpPr>
          <p:cNvPr id="361477" name="Text Box 5"/>
          <p:cNvSpPr txBox="1">
            <a:spLocks noChangeArrowheads="1"/>
          </p:cNvSpPr>
          <p:nvPr/>
        </p:nvSpPr>
        <p:spPr bwMode="auto">
          <a:xfrm>
            <a:off x="2057400" y="1127126"/>
            <a:ext cx="3810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</a:rPr>
              <a:t>ARALIACEAE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876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1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1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1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1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1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74" grpId="0" autoUpdateAnimBg="0"/>
      <p:bldP spid="361476" grpId="0" autoUpdateAnimBg="0"/>
      <p:bldP spid="36147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895600" y="188913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Zamioculcas</a:t>
            </a:r>
          </a:p>
        </p:txBody>
      </p:sp>
      <p:sp>
        <p:nvSpPr>
          <p:cNvPr id="914435" name="Text Box 3"/>
          <p:cNvSpPr txBox="1">
            <a:spLocks noChangeArrowheads="1"/>
          </p:cNvSpPr>
          <p:nvPr/>
        </p:nvSpPr>
        <p:spPr bwMode="auto">
          <a:xfrm>
            <a:off x="2057400" y="1143001"/>
            <a:ext cx="38100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</a:rPr>
              <a:t>Araceae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129028" name="Picture 4" descr="januari%201_tcm27-13801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35414" y="404813"/>
            <a:ext cx="3355975" cy="61198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0813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4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4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4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4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4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4434" grpId="0" autoUpdateAnimBg="0"/>
      <p:bldP spid="91443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424113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Asparagus setaceus</a:t>
            </a:r>
          </a:p>
        </p:txBody>
      </p:sp>
      <p:sp>
        <p:nvSpPr>
          <p:cNvPr id="948228" name="Text Box 4"/>
          <p:cNvSpPr txBox="1">
            <a:spLocks noChangeArrowheads="1"/>
          </p:cNvSpPr>
          <p:nvPr/>
        </p:nvSpPr>
        <p:spPr bwMode="auto">
          <a:xfrm>
            <a:off x="1919288" y="5949950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>
                <a:solidFill>
                  <a:schemeClr val="accent2"/>
                </a:solidFill>
              </a:rPr>
              <a:t>Sierasperge</a:t>
            </a:r>
            <a:endParaRPr lang="nl-NL" altLang="nl-NL"/>
          </a:p>
        </p:txBody>
      </p:sp>
      <p:sp>
        <p:nvSpPr>
          <p:cNvPr id="948229" name="Text Box 5"/>
          <p:cNvSpPr txBox="1">
            <a:spLocks noChangeArrowheads="1"/>
          </p:cNvSpPr>
          <p:nvPr/>
        </p:nvSpPr>
        <p:spPr bwMode="auto">
          <a:xfrm>
            <a:off x="2057400" y="1127126"/>
            <a:ext cx="381000" cy="384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1800" b="1">
                <a:solidFill>
                  <a:srgbClr val="FF0000"/>
                </a:solidFill>
                <a:latin typeface="Arial" panose="020B0604020202020204" pitchFamily="34" charset="0"/>
              </a:rPr>
              <a:t>ASPARAGACEAE</a:t>
            </a:r>
            <a:endParaRPr lang="nl-NL" altLang="nl-NL" sz="1800" b="1">
              <a:solidFill>
                <a:srgbClr val="99CC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50000"/>
              </a:spcBef>
            </a:pP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14341" name="Picture 8" descr="fern_Asparagus_setaceus"/>
          <p:cNvPicPr>
            <a:picLocks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83113" y="981075"/>
            <a:ext cx="5283200" cy="55435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378177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8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8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8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8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8226" grpId="0" autoUpdateAnimBg="0"/>
      <p:bldP spid="948228" grpId="0" autoUpdateAnimBg="0"/>
      <p:bldP spid="94822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7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87713" y="0"/>
            <a:ext cx="7772400" cy="1143000"/>
          </a:xfrm>
        </p:spPr>
        <p:txBody>
          <a:bodyPr/>
          <a:lstStyle/>
          <a:p>
            <a:pPr algn="l" eaLnBrk="1" hangingPunct="1"/>
            <a:r>
              <a:rPr lang="nl-NL" altLang="nl-NL" smtClean="0">
                <a:solidFill>
                  <a:schemeClr val="accent2"/>
                </a:solidFill>
              </a:rPr>
              <a:t>Cordyline fruticosa ‘Compacta’</a:t>
            </a:r>
          </a:p>
        </p:txBody>
      </p:sp>
      <p:pic>
        <p:nvPicPr>
          <p:cNvPr id="38915" name="Picture 3" descr="59_bigsh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5" y="1196976"/>
            <a:ext cx="4243388" cy="530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0756" name="Text Box 4"/>
          <p:cNvSpPr txBox="1">
            <a:spLocks noChangeArrowheads="1"/>
          </p:cNvSpPr>
          <p:nvPr/>
        </p:nvSpPr>
        <p:spPr bwMode="auto">
          <a:xfrm>
            <a:off x="1847850" y="5661025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>
                <a:solidFill>
                  <a:srgbClr val="FF6600"/>
                </a:solidFill>
              </a:rPr>
              <a:t>heesterachtig</a:t>
            </a:r>
          </a:p>
        </p:txBody>
      </p:sp>
      <p:sp>
        <p:nvSpPr>
          <p:cNvPr id="970757" name="Text Box 5"/>
          <p:cNvSpPr txBox="1">
            <a:spLocks noChangeArrowheads="1"/>
          </p:cNvSpPr>
          <p:nvPr/>
        </p:nvSpPr>
        <p:spPr bwMode="auto">
          <a:xfrm>
            <a:off x="1774825" y="5157788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>
                <a:solidFill>
                  <a:schemeClr val="accent2"/>
                </a:solidFill>
              </a:rPr>
              <a:t>cordyline</a:t>
            </a:r>
          </a:p>
        </p:txBody>
      </p:sp>
      <p:sp>
        <p:nvSpPr>
          <p:cNvPr id="970758" name="Text Box 6"/>
          <p:cNvSpPr txBox="1">
            <a:spLocks noChangeArrowheads="1"/>
          </p:cNvSpPr>
          <p:nvPr/>
        </p:nvSpPr>
        <p:spPr bwMode="auto">
          <a:xfrm>
            <a:off x="2057400" y="1127126"/>
            <a:ext cx="38100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</a:rPr>
              <a:t>ASTELIACEAE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852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0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0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70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70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0754" grpId="0" autoUpdateAnimBg="0"/>
      <p:bldP spid="970756" grpId="0" autoUpdateAnimBg="0"/>
      <p:bldP spid="970757" grpId="0" autoUpdateAnimBg="0"/>
      <p:bldP spid="97075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Davallia </a:t>
            </a:r>
          </a:p>
        </p:txBody>
      </p:sp>
      <p:pic>
        <p:nvPicPr>
          <p:cNvPr id="47107" name="Picture 3" descr="image-8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75" y="1125538"/>
            <a:ext cx="6192838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8084" name="Text Box 4"/>
          <p:cNvSpPr txBox="1">
            <a:spLocks noChangeArrowheads="1"/>
          </p:cNvSpPr>
          <p:nvPr/>
        </p:nvSpPr>
        <p:spPr bwMode="auto">
          <a:xfrm>
            <a:off x="3359150" y="6021388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nl-NL" altLang="nl-NL">
                <a:solidFill>
                  <a:srgbClr val="FF6600"/>
                </a:solidFill>
              </a:rPr>
              <a:t>opgezwollen</a:t>
            </a:r>
          </a:p>
        </p:txBody>
      </p:sp>
      <p:sp>
        <p:nvSpPr>
          <p:cNvPr id="558085" name="Text Box 5"/>
          <p:cNvSpPr txBox="1">
            <a:spLocks noChangeArrowheads="1"/>
          </p:cNvSpPr>
          <p:nvPr/>
        </p:nvSpPr>
        <p:spPr bwMode="auto">
          <a:xfrm>
            <a:off x="2135188" y="6021388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>
                <a:solidFill>
                  <a:schemeClr val="accent2"/>
                </a:solidFill>
              </a:rPr>
              <a:t>apepootje</a:t>
            </a:r>
            <a:endParaRPr lang="nl-NL" altLang="nl-NL"/>
          </a:p>
        </p:txBody>
      </p:sp>
      <p:sp>
        <p:nvSpPr>
          <p:cNvPr id="558086" name="Text Box 6"/>
          <p:cNvSpPr txBox="1">
            <a:spLocks noChangeArrowheads="1"/>
          </p:cNvSpPr>
          <p:nvPr/>
        </p:nvSpPr>
        <p:spPr bwMode="auto">
          <a:xfrm>
            <a:off x="2057400" y="990601"/>
            <a:ext cx="38100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</a:rPr>
              <a:t>DAVALIACEAE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24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8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8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8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8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8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8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8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8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8082" grpId="0" autoUpdateAnimBg="0"/>
      <p:bldP spid="558084" grpId="0" autoUpdateAnimBg="0"/>
      <p:bldP spid="558085" grpId="0" autoUpdateAnimBg="0"/>
      <p:bldP spid="55808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Ficus benjamini</a:t>
            </a:r>
          </a:p>
        </p:txBody>
      </p:sp>
      <p:pic>
        <p:nvPicPr>
          <p:cNvPr id="62467" name="Picture 4" descr="8benjam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9" y="1196975"/>
            <a:ext cx="4395787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05" name="Text Box 5"/>
          <p:cNvSpPr txBox="1">
            <a:spLocks noChangeArrowheads="1"/>
          </p:cNvSpPr>
          <p:nvPr/>
        </p:nvSpPr>
        <p:spPr bwMode="auto">
          <a:xfrm>
            <a:off x="1919288" y="5229225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>
                <a:solidFill>
                  <a:srgbClr val="FF6600"/>
                </a:solidFill>
              </a:rPr>
              <a:t>de kleinste</a:t>
            </a:r>
          </a:p>
        </p:txBody>
      </p:sp>
      <p:sp>
        <p:nvSpPr>
          <p:cNvPr id="665606" name="Text Box 6"/>
          <p:cNvSpPr txBox="1">
            <a:spLocks noChangeArrowheads="1"/>
          </p:cNvSpPr>
          <p:nvPr/>
        </p:nvSpPr>
        <p:spPr bwMode="auto">
          <a:xfrm>
            <a:off x="1919288" y="4581525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>
                <a:solidFill>
                  <a:schemeClr val="accent2"/>
                </a:solidFill>
              </a:rPr>
              <a:t>treurvijg ficus</a:t>
            </a:r>
            <a:endParaRPr lang="nl-NL" altLang="nl-NL"/>
          </a:p>
        </p:txBody>
      </p:sp>
      <p:sp>
        <p:nvSpPr>
          <p:cNvPr id="665607" name="Text Box 7"/>
          <p:cNvSpPr txBox="1">
            <a:spLocks noChangeArrowheads="1"/>
          </p:cNvSpPr>
          <p:nvPr/>
        </p:nvSpPr>
        <p:spPr bwMode="auto">
          <a:xfrm>
            <a:off x="2057400" y="990601"/>
            <a:ext cx="3810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</a:rPr>
              <a:t>MORACEAE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046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02" grpId="0" autoUpdateAnimBg="0"/>
      <p:bldP spid="665605" grpId="0" autoUpdateAnimBg="0"/>
      <p:bldP spid="665606" grpId="0" autoUpdateAnimBg="0"/>
      <p:bldP spid="66560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Hatiora </a:t>
            </a:r>
          </a:p>
        </p:txBody>
      </p:sp>
      <p:pic>
        <p:nvPicPr>
          <p:cNvPr id="72707" name="Picture 3" descr="hatio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6" y="1341439"/>
            <a:ext cx="5072063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4596" name="Text Box 4"/>
          <p:cNvSpPr txBox="1">
            <a:spLocks noChangeArrowheads="1"/>
          </p:cNvSpPr>
          <p:nvPr/>
        </p:nvSpPr>
        <p:spPr bwMode="auto">
          <a:xfrm>
            <a:off x="2057400" y="1127126"/>
            <a:ext cx="3810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</a:rPr>
              <a:t>CACTACEAE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878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4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4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4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4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4594" grpId="0" autoUpdateAnimBg="0"/>
      <p:bldP spid="49459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/>
          </p:nvPr>
        </p:nvSpPr>
        <p:spPr>
          <a:xfrm>
            <a:off x="2895600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Howea </a:t>
            </a:r>
          </a:p>
        </p:txBody>
      </p:sp>
      <p:pic>
        <p:nvPicPr>
          <p:cNvPr id="75779" name="Picture 3" descr="howea_forsteria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413" y="981075"/>
            <a:ext cx="335915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2740" name="Text Box 4"/>
          <p:cNvSpPr txBox="1">
            <a:spLocks noChangeArrowheads="1"/>
          </p:cNvSpPr>
          <p:nvPr/>
        </p:nvSpPr>
        <p:spPr bwMode="auto">
          <a:xfrm>
            <a:off x="5808663" y="6092825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nl-NL" altLang="nl-NL">
                <a:solidFill>
                  <a:srgbClr val="FF6600"/>
                </a:solidFill>
              </a:rPr>
              <a:t>genoemd naar Forster</a:t>
            </a:r>
          </a:p>
        </p:txBody>
      </p:sp>
      <p:sp>
        <p:nvSpPr>
          <p:cNvPr id="372741" name="Text Box 5"/>
          <p:cNvSpPr txBox="1">
            <a:spLocks noChangeArrowheads="1"/>
          </p:cNvSpPr>
          <p:nvPr/>
        </p:nvSpPr>
        <p:spPr bwMode="auto">
          <a:xfrm>
            <a:off x="2279650" y="6092825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>
                <a:solidFill>
                  <a:schemeClr val="accent2"/>
                </a:solidFill>
              </a:rPr>
              <a:t>kentiapalm</a:t>
            </a:r>
            <a:endParaRPr lang="nl-NL" altLang="nl-NL"/>
          </a:p>
        </p:txBody>
      </p:sp>
      <p:sp>
        <p:nvSpPr>
          <p:cNvPr id="372742" name="Text Box 6"/>
          <p:cNvSpPr txBox="1">
            <a:spLocks noChangeArrowheads="1"/>
          </p:cNvSpPr>
          <p:nvPr/>
        </p:nvSpPr>
        <p:spPr bwMode="auto">
          <a:xfrm>
            <a:off x="2057400" y="1127126"/>
            <a:ext cx="3810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</a:rPr>
              <a:t>ARECACEAE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937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2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2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2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2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2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2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2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2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738" grpId="0" autoUpdateAnimBg="0"/>
      <p:bldP spid="372740" grpId="0" autoUpdateAnimBg="0"/>
      <p:bldP spid="372741" grpId="0" autoUpdateAnimBg="0"/>
      <p:bldP spid="37274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15240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Monstera deliciosa</a:t>
            </a:r>
          </a:p>
        </p:txBody>
      </p:sp>
      <p:pic>
        <p:nvPicPr>
          <p:cNvPr id="80899" name="Picture 3" descr="monstera%20deliciosa%20albo%20variegata%2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1" y="1196976"/>
            <a:ext cx="4778375" cy="477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5332" name="Text Box 4"/>
          <p:cNvSpPr txBox="1">
            <a:spLocks noChangeArrowheads="1"/>
          </p:cNvSpPr>
          <p:nvPr/>
        </p:nvSpPr>
        <p:spPr bwMode="auto">
          <a:xfrm>
            <a:off x="6324600" y="6092825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nl-NL" altLang="nl-NL">
                <a:solidFill>
                  <a:srgbClr val="FF6600"/>
                </a:solidFill>
              </a:rPr>
              <a:t>heerlijk smakend</a:t>
            </a:r>
          </a:p>
        </p:txBody>
      </p:sp>
      <p:sp>
        <p:nvSpPr>
          <p:cNvPr id="355333" name="Text Box 5"/>
          <p:cNvSpPr txBox="1">
            <a:spLocks noChangeArrowheads="1"/>
          </p:cNvSpPr>
          <p:nvPr/>
        </p:nvSpPr>
        <p:spPr bwMode="auto">
          <a:xfrm>
            <a:off x="1774825" y="6021388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>
                <a:solidFill>
                  <a:schemeClr val="accent2"/>
                </a:solidFill>
              </a:rPr>
              <a:t>gatenplant</a:t>
            </a:r>
            <a:endParaRPr lang="nl-NL" altLang="nl-NL"/>
          </a:p>
        </p:txBody>
      </p:sp>
      <p:sp>
        <p:nvSpPr>
          <p:cNvPr id="355334" name="Text Box 6"/>
          <p:cNvSpPr txBox="1">
            <a:spLocks noChangeArrowheads="1"/>
          </p:cNvSpPr>
          <p:nvPr/>
        </p:nvSpPr>
        <p:spPr bwMode="auto">
          <a:xfrm>
            <a:off x="2057400" y="1127126"/>
            <a:ext cx="381000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</a:rPr>
              <a:t>ARACEAE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059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5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5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5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5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5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5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5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5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30" grpId="0" autoUpdateAnimBg="0"/>
      <p:bldP spid="355332" grpId="0" autoUpdateAnimBg="0"/>
      <p:bldP spid="355333" grpId="0" autoUpdateAnimBg="0"/>
      <p:bldP spid="35533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895600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nl-NL" altLang="nl-NL" smtClean="0">
                <a:solidFill>
                  <a:schemeClr val="accent2"/>
                </a:solidFill>
              </a:rPr>
              <a:t>Muehlenbeckia </a:t>
            </a:r>
          </a:p>
        </p:txBody>
      </p:sp>
      <p:pic>
        <p:nvPicPr>
          <p:cNvPr id="81923" name="Picture 3" descr="muehlenbeckia2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3" y="1341438"/>
            <a:ext cx="452596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4756" name="Text Box 4"/>
          <p:cNvSpPr txBox="1">
            <a:spLocks noChangeArrowheads="1"/>
          </p:cNvSpPr>
          <p:nvPr/>
        </p:nvSpPr>
        <p:spPr bwMode="auto">
          <a:xfrm>
            <a:off x="1524000" y="6021388"/>
            <a:ext cx="647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>
                <a:solidFill>
                  <a:schemeClr val="accent2"/>
                </a:solidFill>
              </a:rPr>
              <a:t>Maori, salim</a:t>
            </a:r>
            <a:endParaRPr lang="nl-NL" altLang="nl-NL"/>
          </a:p>
        </p:txBody>
      </p:sp>
      <p:sp>
        <p:nvSpPr>
          <p:cNvPr id="714757" name="Text Box 5"/>
          <p:cNvSpPr txBox="1">
            <a:spLocks noChangeArrowheads="1"/>
          </p:cNvSpPr>
          <p:nvPr/>
        </p:nvSpPr>
        <p:spPr bwMode="auto">
          <a:xfrm>
            <a:off x="2057400" y="990601"/>
            <a:ext cx="38100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altLang="nl-NL" sz="2000" b="1">
                <a:solidFill>
                  <a:srgbClr val="FF0000"/>
                </a:solidFill>
              </a:rPr>
              <a:t>POLYGONACEAE</a:t>
            </a:r>
            <a:endParaRPr lang="nl-NL" altLang="nl-NL" sz="2000" b="1">
              <a:solidFill>
                <a:srgbClr val="99CC00"/>
              </a:solidFill>
            </a:endParaRPr>
          </a:p>
        </p:txBody>
      </p:sp>
      <p:pic>
        <p:nvPicPr>
          <p:cNvPr id="81926" name="Picture 1032" descr="0659a"/>
          <p:cNvPicPr>
            <a:picLocks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83563" y="1916113"/>
            <a:ext cx="2209800" cy="37449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519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4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4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4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4754" grpId="0" autoUpdateAnimBg="0"/>
      <p:bldP spid="714756" grpId="0" autoUpdateAnimBg="0"/>
      <p:bldP spid="714757" grpId="0" autoUpdateAnimBg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Breedbeeld</PresentationFormat>
  <Paragraphs>35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Kantoorthema</vt:lpstr>
      <vt:lpstr>Bladkamerplanten</vt:lpstr>
      <vt:lpstr>Asparagus setaceus</vt:lpstr>
      <vt:lpstr>Cordyline fruticosa ‘Compacta’</vt:lpstr>
      <vt:lpstr>Davallia </vt:lpstr>
      <vt:lpstr>Ficus benjamini</vt:lpstr>
      <vt:lpstr>Hatiora </vt:lpstr>
      <vt:lpstr>Howea </vt:lpstr>
      <vt:lpstr>Monstera deliciosa</vt:lpstr>
      <vt:lpstr>Muehlenbeckia </vt:lpstr>
      <vt:lpstr>Schefflera </vt:lpstr>
      <vt:lpstr>Zamioculcas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Bladkamerplanten</dc:title>
  <dc:creator>Bianca Harink</dc:creator>
  <cp:lastModifiedBy>Bianca Harink</cp:lastModifiedBy>
  <cp:revision>1</cp:revision>
  <dcterms:created xsi:type="dcterms:W3CDTF">2016-11-20T07:43:48Z</dcterms:created>
  <dcterms:modified xsi:type="dcterms:W3CDTF">2016-11-20T07:44:04Z</dcterms:modified>
</cp:coreProperties>
</file>