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03" r:id="rId3"/>
    <p:sldId id="387" r:id="rId4"/>
    <p:sldId id="402" r:id="rId5"/>
    <p:sldId id="404" r:id="rId6"/>
    <p:sldId id="405" r:id="rId7"/>
    <p:sldId id="406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5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nu gedaan.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pPr lvl="1"/>
            <a:r>
              <a:rPr lang="nl-NL" dirty="0" smtClean="0"/>
              <a:t>Nette opbouw hoofdstuk(ken)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 smtClean="0"/>
              <a:t>3. Opbrengsten</a:t>
            </a:r>
          </a:p>
          <a:p>
            <a:pPr lvl="1"/>
            <a:r>
              <a:rPr lang="nl-NL" dirty="0" smtClean="0"/>
              <a:t>4.1 Uitgangsmateriaal</a:t>
            </a:r>
          </a:p>
          <a:p>
            <a:pPr lvl="1"/>
            <a:r>
              <a:rPr lang="nl-NL" dirty="0" smtClean="0"/>
              <a:t>(4.2 Gewasbescherming)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29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Vullen </a:t>
            </a:r>
            <a:r>
              <a:rPr lang="nl-NL" dirty="0" smtClean="0"/>
              <a:t>4.2 gewasbescherming</a:t>
            </a:r>
          </a:p>
          <a:p>
            <a:r>
              <a:rPr lang="nl-NL" dirty="0" smtClean="0"/>
              <a:t>Vullen 4.3 bemesting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6682730" cy="3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452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18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09435"/>
            <a:ext cx="78867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5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4144</TotalTime>
  <Words>190</Words>
  <Application>Microsoft Office PowerPoint</Application>
  <PresentationFormat>Diavoorstelling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hebben we nu gedaan.</vt:lpstr>
      <vt:lpstr>Wat gaan we deze week doen</vt:lpstr>
      <vt:lpstr>Gewasbescherming</vt:lpstr>
      <vt:lpstr>Gewasbescherming</vt:lpstr>
      <vt:lpstr>Bemesting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123</cp:revision>
  <dcterms:created xsi:type="dcterms:W3CDTF">2013-11-15T15:05:42Z</dcterms:created>
  <dcterms:modified xsi:type="dcterms:W3CDTF">2018-03-10T21:09:02Z</dcterms:modified>
</cp:coreProperties>
</file>