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3" r:id="rId3"/>
    <p:sldId id="378" r:id="rId4"/>
    <p:sldId id="388" r:id="rId5"/>
    <p:sldId id="399" r:id="rId6"/>
    <p:sldId id="400" r:id="rId7"/>
    <p:sldId id="402" r:id="rId8"/>
    <p:sldId id="404" r:id="rId9"/>
    <p:sldId id="392" r:id="rId10"/>
    <p:sldId id="34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</a:t>
            </a:r>
            <a:r>
              <a:rPr lang="nl-NL" sz="6000" dirty="0" smtClean="0"/>
              <a:t>LG31 </a:t>
            </a:r>
            <a:endParaRPr lang="nl-NL" sz="6000" dirty="0"/>
          </a:p>
          <a:p>
            <a:r>
              <a:rPr lang="nl-NL" sz="6000" dirty="0" smtClean="0"/>
              <a:t>IBS </a:t>
            </a:r>
            <a:r>
              <a:rPr lang="nl-NL" sz="6000" dirty="0" smtClean="0"/>
              <a:t>1.3 </a:t>
            </a:r>
            <a:r>
              <a:rPr lang="nl-NL" sz="6000" dirty="0" smtClean="0"/>
              <a:t>– les </a:t>
            </a:r>
            <a:r>
              <a:rPr lang="nl-NL" sz="6000" dirty="0" smtClean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Nette </a:t>
            </a:r>
            <a:r>
              <a:rPr lang="nl-NL" dirty="0"/>
              <a:t>opbouw hoofdstuk(ken)</a:t>
            </a:r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Saldobegroting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273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les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/>
              <a:t>Verwerken antwoorden vorige week in verslag.</a:t>
            </a:r>
          </a:p>
          <a:p>
            <a:pPr lvl="1"/>
            <a:r>
              <a:rPr lang="nl-NL" dirty="0"/>
              <a:t>Saldobegroting (Excel + uitleg)</a:t>
            </a:r>
          </a:p>
          <a:p>
            <a:pPr lvl="1"/>
            <a:r>
              <a:rPr lang="nl-NL" dirty="0"/>
              <a:t>Inleiding</a:t>
            </a:r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Conclusie / Slot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Exceloverzicht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320" y="3032"/>
            <a:ext cx="5411007" cy="670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bij de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Verwijs naar eerdere paragrafen.</a:t>
            </a:r>
          </a:p>
          <a:p>
            <a:r>
              <a:rPr lang="nl-NL" dirty="0" smtClean="0"/>
              <a:t>Trek conclusies uit de cijfers</a:t>
            </a:r>
          </a:p>
          <a:p>
            <a:pPr lvl="1"/>
            <a:r>
              <a:rPr lang="nl-NL" dirty="0" smtClean="0"/>
              <a:t>Wat vind je ervan?</a:t>
            </a:r>
          </a:p>
          <a:p>
            <a:pPr lvl="1"/>
            <a:r>
              <a:rPr lang="nl-NL" dirty="0" smtClean="0"/>
              <a:t>Vraag het saldo na</a:t>
            </a:r>
          </a:p>
          <a:p>
            <a:pPr lvl="1"/>
            <a:r>
              <a:rPr lang="nl-NL" dirty="0" smtClean="0"/>
              <a:t>Verschil tussen jaren</a:t>
            </a:r>
          </a:p>
          <a:p>
            <a:pPr lvl="1"/>
            <a:r>
              <a:rPr lang="nl-NL" dirty="0" smtClean="0"/>
              <a:t>Zijn er zaken die je mee moet nemen in de conclusie</a:t>
            </a:r>
          </a:p>
          <a:p>
            <a:pPr lvl="2"/>
            <a:r>
              <a:rPr lang="nl-NL" dirty="0" smtClean="0"/>
              <a:t>Bijvoorbeeld: eigen grond of eigen materieel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000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Introduceer je onderwerp</a:t>
            </a:r>
          </a:p>
          <a:p>
            <a:pPr lvl="1"/>
            <a:r>
              <a:rPr lang="nl-NL" dirty="0" smtClean="0"/>
              <a:t>Vertel wat je gaat onderzoeken</a:t>
            </a:r>
          </a:p>
          <a:p>
            <a:pPr lvl="1"/>
            <a:r>
              <a:rPr lang="nl-NL" dirty="0" smtClean="0"/>
              <a:t>En hoe je dat hebt aangepakt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527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Sluit je verslag netjes af</a:t>
            </a:r>
          </a:p>
          <a:p>
            <a:r>
              <a:rPr lang="nl-NL" dirty="0" smtClean="0"/>
              <a:t>Vertel geen nieuwe feiten</a:t>
            </a:r>
          </a:p>
          <a:p>
            <a:r>
              <a:rPr lang="nl-NL" dirty="0" smtClean="0"/>
              <a:t>Blijf bij de hoofdpunten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Eventueel nawoord</a:t>
            </a:r>
          </a:p>
          <a:p>
            <a:r>
              <a:rPr lang="nl-NL" dirty="0" smtClean="0"/>
              <a:t>Zeg wat je van de opdracht vond. Wat viel je op, wat heb je geleerd?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19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Nette </a:t>
            </a:r>
            <a:r>
              <a:rPr lang="nl-NL" dirty="0"/>
              <a:t>opbouw hoofdstuk(ken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Slot</a:t>
            </a:r>
            <a:endParaRPr lang="nl-NL" dirty="0"/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Saldobegroting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59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4353</TotalTime>
  <Words>212</Words>
  <Application>Microsoft Office PowerPoint</Application>
  <PresentationFormat>Diavoorstelling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Hoever zijn we nu dus</vt:lpstr>
      <vt:lpstr>IBS 1.3 les 7</vt:lpstr>
      <vt:lpstr>ICT kort: inhoudsopgave</vt:lpstr>
      <vt:lpstr>Exceloverzicht</vt:lpstr>
      <vt:lpstr>Uitleg bij de begroting</vt:lpstr>
      <vt:lpstr>Verslag</vt:lpstr>
      <vt:lpstr>Conclusie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140</cp:revision>
  <dcterms:created xsi:type="dcterms:W3CDTF">2013-11-15T15:05:42Z</dcterms:created>
  <dcterms:modified xsi:type="dcterms:W3CDTF">2018-04-09T08:53:29Z</dcterms:modified>
</cp:coreProperties>
</file>