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407" r:id="rId3"/>
    <p:sldId id="408" r:id="rId4"/>
    <p:sldId id="387" r:id="rId5"/>
    <p:sldId id="405" r:id="rId6"/>
    <p:sldId id="409" r:id="rId7"/>
    <p:sldId id="406" r:id="rId8"/>
    <p:sldId id="349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47" autoAdjust="0"/>
    <p:restoredTop sz="94660"/>
  </p:normalViewPr>
  <p:slideViewPr>
    <p:cSldViewPr>
      <p:cViewPr varScale="1">
        <p:scale>
          <a:sx n="115" d="100"/>
          <a:sy n="115" d="100"/>
        </p:scale>
        <p:origin x="1356" y="10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 smtClean="0"/>
              <a:t>Klik om de ondertitelstijl van het model te bewerken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19-3-2018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19-3-2018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l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19-3-2018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19-3-2018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19-3-2018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19-3-2018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19-3-2018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19-3-2018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19-3-2018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19-3-2018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19-3-2018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kstvak 1"/>
          <p:cNvSpPr txBox="1"/>
          <p:nvPr/>
        </p:nvSpPr>
        <p:spPr>
          <a:xfrm>
            <a:off x="539552" y="908720"/>
            <a:ext cx="828092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6000" dirty="0" smtClean="0"/>
              <a:t>Tarief berekenen LG31 </a:t>
            </a:r>
            <a:endParaRPr lang="nl-NL" sz="6000" dirty="0"/>
          </a:p>
          <a:p>
            <a:r>
              <a:rPr lang="nl-NL" sz="6000" dirty="0" smtClean="0"/>
              <a:t>IBS 1.3 – les </a:t>
            </a:r>
            <a:r>
              <a:rPr lang="nl-NL" sz="6000" dirty="0"/>
              <a:t>6</a:t>
            </a:r>
            <a:endParaRPr lang="nl-NL" sz="6000" dirty="0" smtClean="0"/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Hoever zijn we </a:t>
            </a:r>
            <a:r>
              <a:rPr lang="nl-NL" dirty="0" smtClean="0"/>
              <a:t>nu?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Verslag</a:t>
            </a:r>
          </a:p>
          <a:p>
            <a:pPr lvl="1"/>
            <a:r>
              <a:rPr lang="nl-NL" dirty="0"/>
              <a:t>Nette voorkant (automatisch)</a:t>
            </a:r>
          </a:p>
          <a:p>
            <a:pPr lvl="1"/>
            <a:r>
              <a:rPr lang="nl-NL" dirty="0"/>
              <a:t>Automatische inhoudsopgave</a:t>
            </a:r>
          </a:p>
          <a:p>
            <a:pPr lvl="1"/>
            <a:r>
              <a:rPr lang="nl-NL" dirty="0"/>
              <a:t>Paginanummers</a:t>
            </a:r>
          </a:p>
          <a:p>
            <a:pPr lvl="1"/>
            <a:r>
              <a:rPr lang="nl-NL" dirty="0"/>
              <a:t>Nette opbouw hoofdstuk(ken)</a:t>
            </a:r>
          </a:p>
          <a:p>
            <a:r>
              <a:rPr lang="nl-NL" dirty="0"/>
              <a:t>Inhoud</a:t>
            </a:r>
          </a:p>
          <a:p>
            <a:pPr lvl="1"/>
            <a:r>
              <a:rPr lang="nl-NL" dirty="0"/>
              <a:t>3. Opbrengsten</a:t>
            </a:r>
          </a:p>
          <a:p>
            <a:pPr lvl="1"/>
            <a:r>
              <a:rPr lang="nl-NL" dirty="0"/>
              <a:t>4.1 Uitgangsmateriaal</a:t>
            </a:r>
          </a:p>
          <a:p>
            <a:pPr lvl="1"/>
            <a:r>
              <a:rPr lang="nl-NL" dirty="0"/>
              <a:t>4.2 </a:t>
            </a:r>
            <a:r>
              <a:rPr lang="nl-NL" dirty="0" smtClean="0"/>
              <a:t>Gewasbescherming</a:t>
            </a:r>
          </a:p>
          <a:p>
            <a:pPr lvl="1"/>
            <a:r>
              <a:rPr lang="nl-NL" dirty="0" smtClean="0"/>
              <a:t>4.3 Bemesting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107849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IBS 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Uitdelen, staat ook op Wiki</a:t>
            </a:r>
          </a:p>
          <a:p>
            <a:endParaRPr lang="nl-NL" dirty="0"/>
          </a:p>
          <a:p>
            <a:r>
              <a:rPr lang="nl-NL" dirty="0" smtClean="0"/>
              <a:t>Wat moeten we nog doen?</a:t>
            </a:r>
          </a:p>
          <a:p>
            <a:pPr lvl="1"/>
            <a:r>
              <a:rPr lang="nl-NL" dirty="0" smtClean="0"/>
              <a:t>4.6 grond</a:t>
            </a:r>
          </a:p>
          <a:p>
            <a:pPr lvl="1"/>
            <a:r>
              <a:rPr lang="nl-NL" dirty="0" smtClean="0"/>
              <a:t>6 Saldobegroting</a:t>
            </a:r>
          </a:p>
          <a:p>
            <a:pPr lvl="1"/>
            <a:endParaRPr lang="nl-NL" dirty="0"/>
          </a:p>
          <a:p>
            <a:r>
              <a:rPr lang="nl-NL" dirty="0" smtClean="0"/>
              <a:t>Inkijken gemaakte verslagen plus de beoordeling.</a:t>
            </a:r>
          </a:p>
          <a:p>
            <a:endParaRPr lang="nl-NL" dirty="0"/>
          </a:p>
          <a:p>
            <a:r>
              <a:rPr lang="nl-NL" dirty="0" smtClean="0"/>
              <a:t>Na vandaag nog 2 lessen</a:t>
            </a:r>
          </a:p>
          <a:p>
            <a:r>
              <a:rPr lang="nl-NL" dirty="0" smtClean="0"/>
              <a:t>Inleveren uiterlijk 19 april. Digitaal.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762154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gaan we deze week doen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Vullen </a:t>
            </a:r>
            <a:r>
              <a:rPr lang="nl-NL" dirty="0" smtClean="0"/>
              <a:t>4.3 </a:t>
            </a:r>
            <a:r>
              <a:rPr lang="nl-NL" dirty="0" smtClean="0"/>
              <a:t>bemesting</a:t>
            </a:r>
          </a:p>
          <a:p>
            <a:r>
              <a:rPr lang="nl-NL" dirty="0" smtClean="0"/>
              <a:t>Vullen 4.6 grond</a:t>
            </a:r>
            <a:endParaRPr lang="nl-NL" dirty="0" smtClean="0"/>
          </a:p>
          <a:p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31640" y="2780928"/>
            <a:ext cx="6682730" cy="386445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14019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Bemesting</a:t>
            </a: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61950" y="1196752"/>
            <a:ext cx="8324850" cy="4152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0806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4.6 Grond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Velen van jullie hebben dit weggelaten.</a:t>
            </a:r>
          </a:p>
          <a:p>
            <a:r>
              <a:rPr lang="nl-NL" dirty="0" smtClean="0"/>
              <a:t>Zeg hier iets over!</a:t>
            </a:r>
          </a:p>
          <a:p>
            <a:pPr lvl="1"/>
            <a:r>
              <a:rPr lang="nl-NL" dirty="0" smtClean="0"/>
              <a:t>Ook als het eigen grond is.</a:t>
            </a:r>
          </a:p>
          <a:p>
            <a:pPr lvl="1"/>
            <a:r>
              <a:rPr lang="nl-NL" dirty="0" smtClean="0"/>
              <a:t>Wat voor een soort grond, en de gevolgen?</a:t>
            </a:r>
          </a:p>
          <a:p>
            <a:pPr lvl="1"/>
            <a:r>
              <a:rPr lang="nl-NL" dirty="0" smtClean="0"/>
              <a:t>Wat zijn de pachtprijzen? Waarom belangrijk?</a:t>
            </a:r>
          </a:p>
          <a:p>
            <a:pPr lvl="1"/>
            <a:r>
              <a:rPr lang="nl-NL" dirty="0" smtClean="0"/>
              <a:t>Als je een specifiek perceel hebt, kun je nog preciezer zijn.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639656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Hoever zijn we nu dus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Verslag</a:t>
            </a:r>
          </a:p>
          <a:p>
            <a:pPr lvl="1"/>
            <a:r>
              <a:rPr lang="nl-NL" dirty="0"/>
              <a:t>Nette voorkant (automatisch)</a:t>
            </a:r>
          </a:p>
          <a:p>
            <a:pPr lvl="1"/>
            <a:r>
              <a:rPr lang="nl-NL" dirty="0"/>
              <a:t>Automatische inhoudsopgave</a:t>
            </a:r>
          </a:p>
          <a:p>
            <a:pPr lvl="1"/>
            <a:r>
              <a:rPr lang="nl-NL" dirty="0"/>
              <a:t>Paginanummers</a:t>
            </a:r>
          </a:p>
          <a:p>
            <a:pPr lvl="1"/>
            <a:r>
              <a:rPr lang="nl-NL" dirty="0"/>
              <a:t>Nette opbouw hoofdstuk(ken)</a:t>
            </a:r>
          </a:p>
          <a:p>
            <a:r>
              <a:rPr lang="nl-NL" dirty="0" smtClean="0"/>
              <a:t>Aangepaste inhoud</a:t>
            </a:r>
            <a:endParaRPr lang="nl-NL" dirty="0"/>
          </a:p>
          <a:p>
            <a:pPr lvl="1"/>
            <a:r>
              <a:rPr lang="nl-NL" dirty="0"/>
              <a:t>3. Opbrengsten</a:t>
            </a:r>
          </a:p>
          <a:p>
            <a:pPr lvl="1"/>
            <a:r>
              <a:rPr lang="nl-NL" dirty="0"/>
              <a:t>4.1 Uitgangsmateriaal</a:t>
            </a:r>
          </a:p>
          <a:p>
            <a:pPr lvl="1"/>
            <a:r>
              <a:rPr lang="nl-NL" dirty="0"/>
              <a:t>4.2 </a:t>
            </a:r>
            <a:r>
              <a:rPr lang="nl-NL" dirty="0" smtClean="0"/>
              <a:t>Gewasbescherming</a:t>
            </a:r>
          </a:p>
          <a:p>
            <a:pPr lvl="1"/>
            <a:r>
              <a:rPr lang="nl-NL" dirty="0" smtClean="0"/>
              <a:t>4.3 </a:t>
            </a:r>
            <a:r>
              <a:rPr lang="nl-NL" dirty="0" smtClean="0"/>
              <a:t>Bemesting</a:t>
            </a:r>
          </a:p>
          <a:p>
            <a:pPr lvl="1"/>
            <a:r>
              <a:rPr lang="nl-NL" dirty="0" smtClean="0"/>
              <a:t>4.6 Grond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57578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Dat was ‘m!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Dagge bedankt zijt, da witte.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67621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4149</TotalTime>
  <Words>181</Words>
  <Application>Microsoft Office PowerPoint</Application>
  <PresentationFormat>Diavoorstelling (4:3)</PresentationFormat>
  <Paragraphs>50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1" baseType="lpstr">
      <vt:lpstr>Arial</vt:lpstr>
      <vt:lpstr>Calibri</vt:lpstr>
      <vt:lpstr>Kantoorthema</vt:lpstr>
      <vt:lpstr>PowerPoint-presentatie</vt:lpstr>
      <vt:lpstr>Hoever zijn we nu?</vt:lpstr>
      <vt:lpstr>IBS Opdracht</vt:lpstr>
      <vt:lpstr>Wat gaan we deze week doen</vt:lpstr>
      <vt:lpstr>Bemesting</vt:lpstr>
      <vt:lpstr>4.6 Grond</vt:lpstr>
      <vt:lpstr>Hoever zijn we nu dus</vt:lpstr>
      <vt:lpstr>Dat was ‘m!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Elon van  Erp</cp:lastModifiedBy>
  <cp:revision>124</cp:revision>
  <dcterms:created xsi:type="dcterms:W3CDTF">2013-11-15T15:05:42Z</dcterms:created>
  <dcterms:modified xsi:type="dcterms:W3CDTF">2018-03-19T10:14:52Z</dcterms:modified>
</cp:coreProperties>
</file>