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417" r:id="rId3"/>
    <p:sldId id="410" r:id="rId4"/>
    <p:sldId id="411" r:id="rId5"/>
    <p:sldId id="412" r:id="rId6"/>
    <p:sldId id="415" r:id="rId7"/>
    <p:sldId id="414" r:id="rId8"/>
    <p:sldId id="413" r:id="rId9"/>
    <p:sldId id="418" r:id="rId10"/>
    <p:sldId id="416" r:id="rId11"/>
    <p:sldId id="408" r:id="rId12"/>
    <p:sldId id="387" r:id="rId13"/>
    <p:sldId id="405" r:id="rId14"/>
    <p:sldId id="409" r:id="rId15"/>
    <p:sldId id="406" r:id="rId16"/>
    <p:sldId id="349" r:id="rId1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47" autoAdjust="0"/>
    <p:restoredTop sz="94660"/>
  </p:normalViewPr>
  <p:slideViewPr>
    <p:cSldViewPr>
      <p:cViewPr varScale="1">
        <p:scale>
          <a:sx n="115" d="100"/>
          <a:sy n="115" d="100"/>
        </p:scale>
        <p:origin x="1356" y="10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media/image3.pn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 smtClean="0"/>
              <a:t>Klik om de ondertitelstijl van het model te bewerken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26-3-2018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26-3-2018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l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26-3-2018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26-3-2018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26-3-2018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26-3-2018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26-3-2018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26-3-2018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26-3-2018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26-3-2018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26-3-2018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kstvak 1"/>
          <p:cNvSpPr txBox="1"/>
          <p:nvPr/>
        </p:nvSpPr>
        <p:spPr>
          <a:xfrm>
            <a:off x="539552" y="908720"/>
            <a:ext cx="8280920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6000" dirty="0" smtClean="0"/>
              <a:t>Tarief berekenen LG31 </a:t>
            </a:r>
            <a:endParaRPr lang="nl-NL" sz="6000" dirty="0"/>
          </a:p>
          <a:p>
            <a:r>
              <a:rPr lang="nl-NL" sz="6000" dirty="0" smtClean="0"/>
              <a:t>IBS 1.3 – </a:t>
            </a:r>
            <a:r>
              <a:rPr lang="nl-NL" sz="6000" smtClean="0"/>
              <a:t>les </a:t>
            </a:r>
            <a:r>
              <a:rPr lang="nl-NL" sz="6000" smtClean="0"/>
              <a:t>7 </a:t>
            </a:r>
            <a:endParaRPr lang="nl-NL" sz="6000" dirty="0" smtClean="0"/>
          </a:p>
          <a:p>
            <a:endParaRPr lang="nl-NL" sz="6000" dirty="0"/>
          </a:p>
          <a:p>
            <a:endParaRPr lang="nl-NL" sz="6000" dirty="0" smtClean="0"/>
          </a:p>
          <a:p>
            <a:endParaRPr lang="nl-NL" sz="6000" dirty="0" smtClean="0"/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Hoever zijn we nu dus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/>
              <a:t>Verslag</a:t>
            </a:r>
          </a:p>
          <a:p>
            <a:pPr lvl="1"/>
            <a:r>
              <a:rPr lang="nl-NL" dirty="0"/>
              <a:t>Nette voorkant (automatisch)</a:t>
            </a:r>
          </a:p>
          <a:p>
            <a:pPr lvl="1"/>
            <a:r>
              <a:rPr lang="nl-NL" dirty="0"/>
              <a:t>Automatische inhoudsopgave</a:t>
            </a:r>
          </a:p>
          <a:p>
            <a:pPr lvl="1"/>
            <a:r>
              <a:rPr lang="nl-NL" dirty="0"/>
              <a:t>Paginanummers</a:t>
            </a:r>
          </a:p>
          <a:p>
            <a:pPr lvl="1"/>
            <a:r>
              <a:rPr lang="nl-NL" dirty="0" smtClean="0"/>
              <a:t>Inleiding</a:t>
            </a:r>
          </a:p>
          <a:p>
            <a:pPr lvl="1"/>
            <a:r>
              <a:rPr lang="nl-NL" dirty="0" smtClean="0"/>
              <a:t>Nette </a:t>
            </a:r>
            <a:r>
              <a:rPr lang="nl-NL" dirty="0"/>
              <a:t>opbouw hoofdstuk(ken)</a:t>
            </a:r>
          </a:p>
          <a:p>
            <a:r>
              <a:rPr lang="nl-NL" dirty="0"/>
              <a:t>Inhoud</a:t>
            </a:r>
          </a:p>
          <a:p>
            <a:pPr lvl="1"/>
            <a:r>
              <a:rPr lang="nl-NL" dirty="0"/>
              <a:t>3. Opbrengsten</a:t>
            </a:r>
          </a:p>
          <a:p>
            <a:pPr lvl="1"/>
            <a:r>
              <a:rPr lang="nl-NL" dirty="0"/>
              <a:t>4.1 Uitgangsmateriaal</a:t>
            </a:r>
          </a:p>
          <a:p>
            <a:pPr lvl="1"/>
            <a:r>
              <a:rPr lang="nl-NL" dirty="0"/>
              <a:t>4.2 </a:t>
            </a:r>
            <a:r>
              <a:rPr lang="nl-NL" dirty="0" smtClean="0"/>
              <a:t>Gewasbescherming</a:t>
            </a:r>
          </a:p>
          <a:p>
            <a:pPr lvl="1"/>
            <a:r>
              <a:rPr lang="nl-NL" dirty="0" smtClean="0"/>
              <a:t>4.3 Bemesting</a:t>
            </a:r>
          </a:p>
          <a:p>
            <a:pPr lvl="1"/>
            <a:r>
              <a:rPr lang="nl-NL" dirty="0" smtClean="0"/>
              <a:t>4.6 Grond</a:t>
            </a:r>
          </a:p>
          <a:p>
            <a:pPr lvl="1"/>
            <a:r>
              <a:rPr lang="nl-NL" dirty="0" smtClean="0"/>
              <a:t>6 Saldobegroting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720603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IBS 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Uitdelen, staat ook op Wiki</a:t>
            </a:r>
          </a:p>
          <a:p>
            <a:endParaRPr lang="nl-NL" dirty="0"/>
          </a:p>
          <a:p>
            <a:r>
              <a:rPr lang="nl-NL" dirty="0" smtClean="0"/>
              <a:t>Wat moeten we nog doen?</a:t>
            </a:r>
          </a:p>
          <a:p>
            <a:pPr lvl="1"/>
            <a:r>
              <a:rPr lang="nl-NL" dirty="0" smtClean="0"/>
              <a:t>4.6 grond</a:t>
            </a:r>
          </a:p>
          <a:p>
            <a:pPr lvl="1"/>
            <a:r>
              <a:rPr lang="nl-NL" dirty="0" smtClean="0"/>
              <a:t>6 Saldobegroting</a:t>
            </a:r>
          </a:p>
          <a:p>
            <a:pPr lvl="1"/>
            <a:endParaRPr lang="nl-NL" dirty="0"/>
          </a:p>
          <a:p>
            <a:r>
              <a:rPr lang="nl-NL" dirty="0" smtClean="0"/>
              <a:t>Inkijken gemaakte verslagen plus de beoordeling.</a:t>
            </a:r>
          </a:p>
          <a:p>
            <a:endParaRPr lang="nl-NL" dirty="0"/>
          </a:p>
          <a:p>
            <a:r>
              <a:rPr lang="nl-NL" dirty="0" smtClean="0"/>
              <a:t>Na vandaag nog 2 lessen</a:t>
            </a:r>
          </a:p>
          <a:p>
            <a:r>
              <a:rPr lang="nl-NL" dirty="0" smtClean="0"/>
              <a:t>Inleveren uiterlijk 19 april. Digitaal.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76215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gaan we deze week doen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Vullen 4.3 bemesting</a:t>
            </a:r>
          </a:p>
          <a:p>
            <a:r>
              <a:rPr lang="nl-NL" dirty="0" smtClean="0"/>
              <a:t>Vullen 4.6 grond</a:t>
            </a:r>
          </a:p>
          <a:p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31640" y="2780928"/>
            <a:ext cx="6682730" cy="386445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14019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Bemesting</a:t>
            </a: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61950" y="1196752"/>
            <a:ext cx="8324850" cy="4152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0806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4.6 Grond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Velen van jullie hebben dit weggelaten.</a:t>
            </a:r>
          </a:p>
          <a:p>
            <a:r>
              <a:rPr lang="nl-NL" dirty="0" smtClean="0"/>
              <a:t>Zeg hier iets over!</a:t>
            </a:r>
          </a:p>
          <a:p>
            <a:pPr lvl="1"/>
            <a:r>
              <a:rPr lang="nl-NL" dirty="0" smtClean="0"/>
              <a:t>Ook als het eigen grond is.</a:t>
            </a:r>
          </a:p>
          <a:p>
            <a:pPr lvl="1"/>
            <a:r>
              <a:rPr lang="nl-NL" dirty="0" smtClean="0"/>
              <a:t>Wat voor een soort grond, en de gevolgen?</a:t>
            </a:r>
          </a:p>
          <a:p>
            <a:pPr lvl="1"/>
            <a:r>
              <a:rPr lang="nl-NL" dirty="0" smtClean="0"/>
              <a:t>Wat zijn de pachtprijzen? Waarom belangrijk?</a:t>
            </a:r>
          </a:p>
          <a:p>
            <a:pPr lvl="1"/>
            <a:r>
              <a:rPr lang="nl-NL" dirty="0" smtClean="0"/>
              <a:t>Als je een specifiek perceel hebt, kun je nog preciezer zijn.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639656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Hoever zijn we nu dus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Verslag</a:t>
            </a:r>
          </a:p>
          <a:p>
            <a:pPr lvl="1"/>
            <a:r>
              <a:rPr lang="nl-NL" dirty="0"/>
              <a:t>Nette voorkant (automatisch)</a:t>
            </a:r>
          </a:p>
          <a:p>
            <a:pPr lvl="1"/>
            <a:r>
              <a:rPr lang="nl-NL" dirty="0"/>
              <a:t>Automatische inhoudsopgave</a:t>
            </a:r>
          </a:p>
          <a:p>
            <a:pPr lvl="1"/>
            <a:r>
              <a:rPr lang="nl-NL" dirty="0"/>
              <a:t>Paginanummers</a:t>
            </a:r>
          </a:p>
          <a:p>
            <a:pPr lvl="1"/>
            <a:r>
              <a:rPr lang="nl-NL" dirty="0"/>
              <a:t>Nette opbouw hoofdstuk(ken)</a:t>
            </a:r>
          </a:p>
          <a:p>
            <a:r>
              <a:rPr lang="nl-NL" dirty="0" smtClean="0"/>
              <a:t>Aangepaste inhoud</a:t>
            </a:r>
            <a:endParaRPr lang="nl-NL" dirty="0"/>
          </a:p>
          <a:p>
            <a:pPr lvl="1"/>
            <a:r>
              <a:rPr lang="nl-NL" dirty="0"/>
              <a:t>3. Opbrengsten</a:t>
            </a:r>
          </a:p>
          <a:p>
            <a:pPr lvl="1"/>
            <a:r>
              <a:rPr lang="nl-NL" dirty="0"/>
              <a:t>4.1 Uitgangsmateriaal</a:t>
            </a:r>
          </a:p>
          <a:p>
            <a:pPr lvl="1"/>
            <a:r>
              <a:rPr lang="nl-NL" dirty="0"/>
              <a:t>4.2 </a:t>
            </a:r>
            <a:r>
              <a:rPr lang="nl-NL" dirty="0" smtClean="0"/>
              <a:t>Gewasbescherming</a:t>
            </a:r>
          </a:p>
          <a:p>
            <a:pPr lvl="1"/>
            <a:r>
              <a:rPr lang="nl-NL" dirty="0" smtClean="0"/>
              <a:t>4.3 Bemesting</a:t>
            </a:r>
          </a:p>
          <a:p>
            <a:pPr lvl="1"/>
            <a:r>
              <a:rPr lang="nl-NL" dirty="0" smtClean="0"/>
              <a:t>4.6 Grond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57578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Dat was ‘m!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Dagge bedankt </a:t>
            </a:r>
            <a:r>
              <a:rPr lang="nl-NL" dirty="0" smtClean="0"/>
              <a:t>zijt, </a:t>
            </a:r>
            <a:r>
              <a:rPr lang="nl-NL" dirty="0" smtClean="0"/>
              <a:t>da witte.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67621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Planning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nl-NL" dirty="0" smtClean="0"/>
              <a:t>Vorige week</a:t>
            </a:r>
            <a:endParaRPr lang="nl-NL" dirty="0"/>
          </a:p>
          <a:p>
            <a:r>
              <a:rPr lang="nl-NL" dirty="0" smtClean="0"/>
              <a:t>Grond toegevoegd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 smtClean="0"/>
              <a:t>Deze week</a:t>
            </a:r>
          </a:p>
          <a:p>
            <a:r>
              <a:rPr lang="nl-NL" dirty="0" smtClean="0"/>
              <a:t>Saldobegroting: overzicht</a:t>
            </a:r>
          </a:p>
          <a:p>
            <a:r>
              <a:rPr lang="nl-NL" dirty="0" smtClean="0"/>
              <a:t>Inleiding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 smtClean="0"/>
              <a:t>Volgende week:</a:t>
            </a:r>
          </a:p>
          <a:p>
            <a:r>
              <a:rPr lang="nl-NL" dirty="0" smtClean="0"/>
              <a:t>Pasen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Na deze les nog één les.</a:t>
            </a:r>
          </a:p>
          <a:p>
            <a:pPr marL="0" indent="0">
              <a:buNone/>
            </a:pPr>
            <a:r>
              <a:rPr lang="nl-NL" dirty="0" smtClean="0"/>
              <a:t>Inleveren (digitaal) uiterlijk 19 april.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53677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Hoever zijn </a:t>
            </a:r>
            <a:r>
              <a:rPr lang="nl-NL" dirty="0" smtClean="0"/>
              <a:t>we?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Verslag</a:t>
            </a:r>
          </a:p>
          <a:p>
            <a:pPr lvl="1"/>
            <a:r>
              <a:rPr lang="nl-NL" dirty="0"/>
              <a:t>Nette voorkant (automatisch)</a:t>
            </a:r>
          </a:p>
          <a:p>
            <a:pPr lvl="1"/>
            <a:r>
              <a:rPr lang="nl-NL" dirty="0"/>
              <a:t>Automatische inhoudsopgave</a:t>
            </a:r>
          </a:p>
          <a:p>
            <a:pPr lvl="1"/>
            <a:r>
              <a:rPr lang="nl-NL" dirty="0"/>
              <a:t>Paginanummers</a:t>
            </a:r>
          </a:p>
          <a:p>
            <a:pPr lvl="1"/>
            <a:r>
              <a:rPr lang="nl-NL" dirty="0"/>
              <a:t>Nette opbouw hoofdstuk(ken)</a:t>
            </a:r>
          </a:p>
          <a:p>
            <a:r>
              <a:rPr lang="nl-NL" dirty="0" smtClean="0"/>
              <a:t>Aangepaste inhoud</a:t>
            </a:r>
            <a:endParaRPr lang="nl-NL" dirty="0"/>
          </a:p>
          <a:p>
            <a:pPr lvl="1"/>
            <a:r>
              <a:rPr lang="nl-NL" dirty="0"/>
              <a:t>3. Opbrengsten</a:t>
            </a:r>
          </a:p>
          <a:p>
            <a:pPr lvl="1"/>
            <a:r>
              <a:rPr lang="nl-NL" dirty="0"/>
              <a:t>4.1 Uitgangsmateriaal</a:t>
            </a:r>
          </a:p>
          <a:p>
            <a:pPr lvl="1"/>
            <a:r>
              <a:rPr lang="nl-NL" dirty="0"/>
              <a:t>4.2 </a:t>
            </a:r>
            <a:r>
              <a:rPr lang="nl-NL" dirty="0" smtClean="0"/>
              <a:t>Gewasbescherming</a:t>
            </a:r>
          </a:p>
          <a:p>
            <a:pPr lvl="1"/>
            <a:r>
              <a:rPr lang="nl-NL" dirty="0" smtClean="0"/>
              <a:t>4.3 Bemesting</a:t>
            </a:r>
          </a:p>
          <a:p>
            <a:pPr lvl="1"/>
            <a:r>
              <a:rPr lang="nl-NL" dirty="0" smtClean="0"/>
              <a:t>4.6 Grond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47325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ICT kort: inhoudsopgave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55576" y="1196752"/>
            <a:ext cx="7869560" cy="4550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837756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4.6 Grond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Velen van jullie hebben dit weggelaten.</a:t>
            </a:r>
          </a:p>
          <a:p>
            <a:r>
              <a:rPr lang="nl-NL" dirty="0" smtClean="0"/>
              <a:t>Zeg hier iets over!</a:t>
            </a:r>
          </a:p>
          <a:p>
            <a:pPr lvl="1"/>
            <a:r>
              <a:rPr lang="nl-NL" dirty="0" smtClean="0"/>
              <a:t>Ook als het eigen grond is.</a:t>
            </a:r>
          </a:p>
          <a:p>
            <a:pPr lvl="1"/>
            <a:r>
              <a:rPr lang="nl-NL" dirty="0" smtClean="0"/>
              <a:t>Wat voor een soort grond, en de gevolgen?</a:t>
            </a:r>
          </a:p>
          <a:p>
            <a:pPr lvl="1"/>
            <a:r>
              <a:rPr lang="nl-NL" dirty="0" smtClean="0"/>
              <a:t>Wat zijn de pachtprijzen? Waarom belangrijk?</a:t>
            </a:r>
          </a:p>
          <a:p>
            <a:pPr lvl="1"/>
            <a:r>
              <a:rPr lang="nl-NL" dirty="0" smtClean="0"/>
              <a:t>Als je een specifiek perceel hebt, kun je nog preciezer zijn.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434073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Verslag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Inleiding</a:t>
            </a:r>
          </a:p>
          <a:p>
            <a:pPr lvl="1"/>
            <a:r>
              <a:rPr lang="nl-NL" dirty="0" smtClean="0"/>
              <a:t>Introduceer je onderwerp</a:t>
            </a:r>
          </a:p>
          <a:p>
            <a:pPr lvl="1"/>
            <a:r>
              <a:rPr lang="nl-NL" dirty="0" smtClean="0"/>
              <a:t>Vertel wat je gaat onderzoeken</a:t>
            </a:r>
          </a:p>
          <a:p>
            <a:pPr lvl="1"/>
            <a:r>
              <a:rPr lang="nl-NL" dirty="0" smtClean="0"/>
              <a:t>En hoe je dat hebt aangepakt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5021626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Uitleg bij de begroting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Verwijs naar eerdere paragrafen.</a:t>
            </a:r>
          </a:p>
          <a:p>
            <a:r>
              <a:rPr lang="nl-NL" dirty="0" smtClean="0"/>
              <a:t>Trek conclusies uit de cijfers</a:t>
            </a:r>
          </a:p>
          <a:p>
            <a:pPr lvl="1"/>
            <a:r>
              <a:rPr lang="nl-NL" dirty="0" smtClean="0"/>
              <a:t>Wat vind je ervan?</a:t>
            </a:r>
          </a:p>
          <a:p>
            <a:pPr lvl="1"/>
            <a:r>
              <a:rPr lang="nl-NL" dirty="0" smtClean="0"/>
              <a:t>Vraag het saldo na</a:t>
            </a:r>
          </a:p>
          <a:p>
            <a:pPr lvl="1"/>
            <a:r>
              <a:rPr lang="nl-NL" dirty="0" smtClean="0"/>
              <a:t>Verschil tussen jaren</a:t>
            </a:r>
          </a:p>
          <a:p>
            <a:pPr lvl="1"/>
            <a:r>
              <a:rPr lang="nl-NL" dirty="0" smtClean="0"/>
              <a:t>Zijn er zaken die je mee moet nemen in de conclusie</a:t>
            </a:r>
          </a:p>
          <a:p>
            <a:pPr lvl="2"/>
            <a:r>
              <a:rPr lang="nl-NL" dirty="0" smtClean="0"/>
              <a:t>Bijvoorbeeld: eigen grond of eigen materieel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619485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Exceloverzicht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95320" y="3032"/>
            <a:ext cx="5411007" cy="67037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052477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Excel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Als je nog niet zo’n overzicht hebt: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open Excel!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2193637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4356</TotalTime>
  <Words>375</Words>
  <Application>Microsoft Office PowerPoint</Application>
  <PresentationFormat>Diavoorstelling (4:3)</PresentationFormat>
  <Paragraphs>105</Paragraphs>
  <Slides>16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16</vt:i4>
      </vt:variant>
    </vt:vector>
  </HeadingPairs>
  <TitlesOfParts>
    <vt:vector size="19" baseType="lpstr">
      <vt:lpstr>Arial</vt:lpstr>
      <vt:lpstr>Calibri</vt:lpstr>
      <vt:lpstr>Kantoorthema</vt:lpstr>
      <vt:lpstr>PowerPoint-presentatie</vt:lpstr>
      <vt:lpstr>Planning</vt:lpstr>
      <vt:lpstr>Hoever zijn we?</vt:lpstr>
      <vt:lpstr>ICT kort: inhoudsopgave</vt:lpstr>
      <vt:lpstr>4.6 Grond</vt:lpstr>
      <vt:lpstr>Verslag</vt:lpstr>
      <vt:lpstr>Uitleg bij de begroting</vt:lpstr>
      <vt:lpstr>Exceloverzicht</vt:lpstr>
      <vt:lpstr>Excel</vt:lpstr>
      <vt:lpstr>Hoever zijn we nu dus</vt:lpstr>
      <vt:lpstr>IBS Opdracht</vt:lpstr>
      <vt:lpstr>Wat gaan we deze week doen</vt:lpstr>
      <vt:lpstr>Bemesting</vt:lpstr>
      <vt:lpstr>4.6 Grond</vt:lpstr>
      <vt:lpstr>Hoever zijn we nu dus</vt:lpstr>
      <vt:lpstr>Dat was ‘m!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Elon van  Erp</cp:lastModifiedBy>
  <cp:revision>129</cp:revision>
  <dcterms:created xsi:type="dcterms:W3CDTF">2013-11-15T15:05:42Z</dcterms:created>
  <dcterms:modified xsi:type="dcterms:W3CDTF">2018-03-26T11:05:40Z</dcterms:modified>
</cp:coreProperties>
</file>