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403" r:id="rId3"/>
    <p:sldId id="378" r:id="rId4"/>
    <p:sldId id="388" r:id="rId5"/>
    <p:sldId id="399" r:id="rId6"/>
    <p:sldId id="404" r:id="rId7"/>
    <p:sldId id="392" r:id="rId8"/>
    <p:sldId id="405" r:id="rId9"/>
    <p:sldId id="349" r:id="rId1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47" autoAdjust="0"/>
    <p:restoredTop sz="94660"/>
  </p:normalViewPr>
  <p:slideViewPr>
    <p:cSldViewPr>
      <p:cViewPr varScale="1">
        <p:scale>
          <a:sx n="115" d="100"/>
          <a:sy n="115" d="100"/>
        </p:scale>
        <p:origin x="1356" y="10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11-4-2018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11-4-2018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11-4-2018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11-4-2018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11-4-2018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11-4-2018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11-4-2018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11-4-2018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11-4-2018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11-4-2018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11-4-2018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539552" y="908720"/>
            <a:ext cx="82809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6000" dirty="0" smtClean="0"/>
              <a:t>Tarief berekenen LG41 </a:t>
            </a:r>
            <a:endParaRPr lang="nl-NL" sz="6000" dirty="0"/>
          </a:p>
          <a:p>
            <a:r>
              <a:rPr lang="nl-NL" sz="6000" dirty="0" smtClean="0"/>
              <a:t>IBS 1.3 – les </a:t>
            </a:r>
            <a:r>
              <a:rPr lang="nl-NL" sz="6000" dirty="0" smtClean="0"/>
              <a:t>8</a:t>
            </a:r>
            <a:endParaRPr lang="nl-NL" sz="6000" dirty="0" smtClean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Hoever zijn we nu dus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/>
              <a:t>Verslag</a:t>
            </a:r>
          </a:p>
          <a:p>
            <a:pPr lvl="1"/>
            <a:r>
              <a:rPr lang="nl-NL" dirty="0"/>
              <a:t>Nette voorkant (automatisch)</a:t>
            </a:r>
          </a:p>
          <a:p>
            <a:pPr lvl="1"/>
            <a:r>
              <a:rPr lang="nl-NL" dirty="0"/>
              <a:t>Automatische inhoudsopgave</a:t>
            </a:r>
          </a:p>
          <a:p>
            <a:pPr lvl="1"/>
            <a:r>
              <a:rPr lang="nl-NL" dirty="0"/>
              <a:t>Paginanummers</a:t>
            </a:r>
          </a:p>
          <a:p>
            <a:pPr lvl="1"/>
            <a:r>
              <a:rPr lang="nl-NL" dirty="0" smtClean="0"/>
              <a:t>Inleiding</a:t>
            </a:r>
          </a:p>
          <a:p>
            <a:pPr lvl="1"/>
            <a:r>
              <a:rPr lang="nl-NL" dirty="0" smtClean="0"/>
              <a:t>Nette </a:t>
            </a:r>
            <a:r>
              <a:rPr lang="nl-NL" dirty="0"/>
              <a:t>opbouw hoofdstuk(ken</a:t>
            </a:r>
            <a:r>
              <a:rPr lang="nl-NL" dirty="0" smtClean="0"/>
              <a:t>)</a:t>
            </a:r>
          </a:p>
          <a:p>
            <a:pPr lvl="1"/>
            <a:r>
              <a:rPr lang="nl-NL" dirty="0" smtClean="0"/>
              <a:t>Conclusie</a:t>
            </a:r>
            <a:endParaRPr lang="nl-NL" dirty="0"/>
          </a:p>
          <a:p>
            <a:r>
              <a:rPr lang="nl-NL" dirty="0" smtClean="0"/>
              <a:t>Inhoud</a:t>
            </a:r>
            <a:endParaRPr lang="nl-NL" dirty="0"/>
          </a:p>
          <a:p>
            <a:pPr lvl="1"/>
            <a:r>
              <a:rPr lang="nl-NL" dirty="0"/>
              <a:t>3. Opbrengsten</a:t>
            </a:r>
          </a:p>
          <a:p>
            <a:pPr lvl="1"/>
            <a:r>
              <a:rPr lang="nl-NL" dirty="0"/>
              <a:t>4.1 Uitgangsmateriaal</a:t>
            </a:r>
          </a:p>
          <a:p>
            <a:pPr lvl="1"/>
            <a:r>
              <a:rPr lang="nl-NL" dirty="0"/>
              <a:t>4.2 </a:t>
            </a:r>
            <a:r>
              <a:rPr lang="nl-NL" dirty="0" smtClean="0"/>
              <a:t>Gewasbescherming</a:t>
            </a:r>
          </a:p>
          <a:p>
            <a:pPr lvl="1"/>
            <a:r>
              <a:rPr lang="nl-NL" dirty="0" smtClean="0"/>
              <a:t>4.3 Bemesting</a:t>
            </a:r>
          </a:p>
          <a:p>
            <a:pPr lvl="1"/>
            <a:r>
              <a:rPr lang="nl-NL" dirty="0" smtClean="0"/>
              <a:t>4.6 Grond</a:t>
            </a:r>
          </a:p>
          <a:p>
            <a:pPr lvl="1"/>
            <a:r>
              <a:rPr lang="nl-NL" dirty="0" smtClean="0"/>
              <a:t>6 </a:t>
            </a:r>
            <a:r>
              <a:rPr lang="nl-NL" dirty="0" smtClean="0"/>
              <a:t>Saldobegroting</a:t>
            </a:r>
          </a:p>
        </p:txBody>
      </p:sp>
    </p:spTree>
    <p:extLst>
      <p:ext uri="{BB962C8B-B14F-4D97-AF65-F5344CB8AC3E}">
        <p14:creationId xmlns:p14="http://schemas.microsoft.com/office/powerpoint/2010/main" val="2412732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IBS 1.3 les </a:t>
            </a:r>
            <a:r>
              <a:rPr lang="nl-NL" dirty="0" smtClean="0"/>
              <a:t>8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Onderwerpen vorige week</a:t>
            </a:r>
          </a:p>
          <a:p>
            <a:pPr lvl="1"/>
            <a:r>
              <a:rPr lang="nl-NL" dirty="0" smtClean="0"/>
              <a:t>Conclusie / Slot</a:t>
            </a:r>
            <a:endParaRPr lang="nl-NL" dirty="0"/>
          </a:p>
          <a:p>
            <a:r>
              <a:rPr lang="nl-NL" dirty="0" smtClean="0"/>
              <a:t>Vandaag.</a:t>
            </a:r>
          </a:p>
          <a:p>
            <a:pPr lvl="1"/>
            <a:r>
              <a:rPr lang="nl-NL" dirty="0" smtClean="0"/>
              <a:t>Afmaken verslag</a:t>
            </a:r>
          </a:p>
          <a:p>
            <a:pPr lvl="2"/>
            <a:r>
              <a:rPr lang="nl-NL" dirty="0" smtClean="0"/>
              <a:t>Aanvullen extra stof IBS 1.3</a:t>
            </a:r>
          </a:p>
          <a:p>
            <a:pPr lvl="2"/>
            <a:r>
              <a:rPr lang="nl-NL" dirty="0" smtClean="0"/>
              <a:t>Verbeteren overige hoofdstukken </a:t>
            </a:r>
            <a:endParaRPr lang="nl-NL" dirty="0" smtClean="0"/>
          </a:p>
          <a:p>
            <a:pPr lvl="1"/>
            <a:endParaRPr lang="nl-NL" dirty="0" smtClean="0"/>
          </a:p>
          <a:p>
            <a:pPr marL="0" indent="0">
              <a:buNone/>
            </a:pP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1558578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Inhoudsopgave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1196752"/>
            <a:ext cx="7869560" cy="4550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407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Exceloverzicht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5320" y="3032"/>
            <a:ext cx="5411007" cy="6703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778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Conclusie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Sluit je verslag netjes af</a:t>
            </a:r>
          </a:p>
          <a:p>
            <a:r>
              <a:rPr lang="nl-NL" dirty="0" smtClean="0"/>
              <a:t>Vertel geen nieuwe feiten</a:t>
            </a:r>
          </a:p>
          <a:p>
            <a:r>
              <a:rPr lang="nl-NL" dirty="0" smtClean="0"/>
              <a:t>Blijf bij de hoofdpunten</a:t>
            </a:r>
          </a:p>
          <a:p>
            <a:endParaRPr lang="nl-NL" dirty="0"/>
          </a:p>
          <a:p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Eventueel nawoord</a:t>
            </a:r>
          </a:p>
          <a:p>
            <a:r>
              <a:rPr lang="nl-NL" dirty="0" smtClean="0"/>
              <a:t>Zeg wat je van de opdracht vond. Wat viel je op, wat heb je geleerd?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01962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Hoever zijn we nu dus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/>
              <a:t>Verslag</a:t>
            </a:r>
          </a:p>
          <a:p>
            <a:pPr lvl="1"/>
            <a:r>
              <a:rPr lang="nl-NL" dirty="0"/>
              <a:t>Nette voorkant (automatisch)</a:t>
            </a:r>
          </a:p>
          <a:p>
            <a:pPr lvl="1"/>
            <a:r>
              <a:rPr lang="nl-NL" dirty="0"/>
              <a:t>Automatische inhoudsopgave</a:t>
            </a:r>
          </a:p>
          <a:p>
            <a:pPr lvl="1"/>
            <a:r>
              <a:rPr lang="nl-NL" dirty="0"/>
              <a:t>Paginanummers</a:t>
            </a:r>
          </a:p>
          <a:p>
            <a:pPr lvl="1"/>
            <a:r>
              <a:rPr lang="nl-NL" dirty="0" smtClean="0"/>
              <a:t>Inleiding</a:t>
            </a:r>
          </a:p>
          <a:p>
            <a:pPr lvl="1"/>
            <a:r>
              <a:rPr lang="nl-NL" dirty="0" smtClean="0"/>
              <a:t>Nette </a:t>
            </a:r>
            <a:r>
              <a:rPr lang="nl-NL" dirty="0"/>
              <a:t>opbouw hoofdstuk(ken</a:t>
            </a:r>
            <a:r>
              <a:rPr lang="nl-NL" dirty="0" smtClean="0"/>
              <a:t>)</a:t>
            </a:r>
          </a:p>
          <a:p>
            <a:pPr lvl="1"/>
            <a:r>
              <a:rPr lang="nl-NL" dirty="0" smtClean="0"/>
              <a:t>Slot</a:t>
            </a:r>
            <a:endParaRPr lang="nl-NL" dirty="0"/>
          </a:p>
          <a:p>
            <a:r>
              <a:rPr lang="nl-NL" dirty="0"/>
              <a:t>Inhoud</a:t>
            </a:r>
          </a:p>
          <a:p>
            <a:pPr lvl="1"/>
            <a:r>
              <a:rPr lang="nl-NL" dirty="0"/>
              <a:t>3. Opbrengsten</a:t>
            </a:r>
          </a:p>
          <a:p>
            <a:pPr lvl="1"/>
            <a:r>
              <a:rPr lang="nl-NL" dirty="0"/>
              <a:t>4.1 Uitgangsmateriaal</a:t>
            </a:r>
          </a:p>
          <a:p>
            <a:pPr lvl="1"/>
            <a:r>
              <a:rPr lang="nl-NL" dirty="0"/>
              <a:t>4.2 </a:t>
            </a:r>
            <a:r>
              <a:rPr lang="nl-NL" dirty="0" smtClean="0"/>
              <a:t>Gewasbescherming</a:t>
            </a:r>
          </a:p>
          <a:p>
            <a:pPr lvl="1"/>
            <a:r>
              <a:rPr lang="nl-NL" dirty="0" smtClean="0"/>
              <a:t>4.3 Bemesting</a:t>
            </a:r>
          </a:p>
          <a:p>
            <a:pPr lvl="1"/>
            <a:r>
              <a:rPr lang="nl-NL" dirty="0" smtClean="0"/>
              <a:t>4.6 Grond</a:t>
            </a:r>
          </a:p>
          <a:p>
            <a:pPr lvl="1"/>
            <a:r>
              <a:rPr lang="nl-NL" dirty="0" smtClean="0"/>
              <a:t>6 Saldobegroting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55940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Inleveren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Uiterlijk 19 april 2018 23:59</a:t>
            </a:r>
          </a:p>
          <a:p>
            <a:r>
              <a:rPr lang="nl-NL" dirty="0" smtClean="0"/>
              <a:t>Digitaal</a:t>
            </a:r>
          </a:p>
          <a:p>
            <a:pPr lvl="1"/>
            <a:r>
              <a:rPr lang="nl-NL" dirty="0" smtClean="0"/>
              <a:t>Aangezien je je portfolio ook digitaal inlevert mag een CC naar mij ook.</a:t>
            </a:r>
          </a:p>
          <a:p>
            <a:endParaRPr lang="nl-NL" dirty="0"/>
          </a:p>
          <a:p>
            <a:r>
              <a:rPr lang="nl-NL" dirty="0" smtClean="0"/>
              <a:t>Anders her.</a:t>
            </a:r>
          </a:p>
          <a:p>
            <a:endParaRPr lang="nl-NL" dirty="0"/>
          </a:p>
          <a:p>
            <a:r>
              <a:rPr lang="nl-NL" dirty="0" smtClean="0"/>
              <a:t>Eerder mag ook.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037201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Dat was ‘m!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Dagge bedankt zijt, da witte.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67621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4356</TotalTime>
  <Words>174</Words>
  <Application>Microsoft Office PowerPoint</Application>
  <PresentationFormat>Diavoorstelling (4:3)</PresentationFormat>
  <Paragraphs>59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2" baseType="lpstr">
      <vt:lpstr>Arial</vt:lpstr>
      <vt:lpstr>Calibri</vt:lpstr>
      <vt:lpstr>Kantoorthema</vt:lpstr>
      <vt:lpstr>PowerPoint-presentatie</vt:lpstr>
      <vt:lpstr>Hoever zijn we nu dus</vt:lpstr>
      <vt:lpstr>IBS 1.3 les 8</vt:lpstr>
      <vt:lpstr>Inhoudsopgave</vt:lpstr>
      <vt:lpstr>Exceloverzicht</vt:lpstr>
      <vt:lpstr>Conclusie</vt:lpstr>
      <vt:lpstr>Hoever zijn we nu dus</vt:lpstr>
      <vt:lpstr>Inleveren</vt:lpstr>
      <vt:lpstr>Dat was ‘m!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139</cp:revision>
  <dcterms:created xsi:type="dcterms:W3CDTF">2013-11-15T15:05:42Z</dcterms:created>
  <dcterms:modified xsi:type="dcterms:W3CDTF">2018-04-11T19:25:14Z</dcterms:modified>
</cp:coreProperties>
</file>