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7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8746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1859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141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4986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4874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770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6236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2604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6648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628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88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34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565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7945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7993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92A11-1D38-4865-9454-EFE98C6E44B1}" type="datetimeFigureOut">
              <a:rPr lang="nl-NL" smtClean="0"/>
              <a:t>7-12-2016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55A3A32-6CB0-4582-8ABC-EACCE44A23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3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Zoönose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0904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</a:t>
            </a:r>
            <a:r>
              <a:rPr lang="nl-NL" dirty="0" smtClean="0"/>
              <a:t>etekenis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Ziekten die van dier op mens </a:t>
            </a:r>
            <a:r>
              <a:rPr lang="nl-NL" dirty="0" smtClean="0"/>
              <a:t>kunnen overgaan</a:t>
            </a:r>
            <a:r>
              <a:rPr lang="nl-NL" dirty="0"/>
              <a:t>, noemen we </a:t>
            </a:r>
            <a:r>
              <a:rPr lang="nl-NL" i="1" dirty="0" err="1"/>
              <a:t>zoönosen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3964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Preventie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</a:t>
            </a:r>
            <a:r>
              <a:rPr lang="nl-NL" dirty="0" smtClean="0"/>
              <a:t>?</a:t>
            </a:r>
          </a:p>
          <a:p>
            <a:endParaRPr lang="nl-NL" dirty="0"/>
          </a:p>
          <a:p>
            <a:r>
              <a:rPr lang="nl-NL" dirty="0" smtClean="0"/>
              <a:t>Hygiëne </a:t>
            </a:r>
            <a:r>
              <a:rPr lang="nl-NL" dirty="0" smtClean="0"/>
              <a:t>sluis</a:t>
            </a:r>
          </a:p>
          <a:p>
            <a:r>
              <a:rPr lang="nl-NL" smtClean="0"/>
              <a:t>protocol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2823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3 veel voorkomende zoönose op, hiervan moet tenminste 1 zoönose niet overdraagbaar zijn vanuit een hond of kat</a:t>
            </a:r>
          </a:p>
          <a:p>
            <a:r>
              <a:rPr lang="nl-NL" dirty="0" smtClean="0"/>
              <a:t>Vertel hierbij en hoe groot de kans is dat de ziekte op een mens wordt overgedragen</a:t>
            </a:r>
          </a:p>
          <a:p>
            <a:endParaRPr lang="nl-NL" dirty="0"/>
          </a:p>
          <a:p>
            <a:r>
              <a:rPr lang="nl-NL" dirty="0" smtClean="0"/>
              <a:t>Hoe ga je voorkomen dat de ziekte wordt overgedragen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717417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67</Words>
  <Application>Microsoft Office PowerPoint</Application>
  <PresentationFormat>Breedbeeld</PresentationFormat>
  <Paragraphs>13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Zoönose</vt:lpstr>
      <vt:lpstr>Betekenis</vt:lpstr>
      <vt:lpstr>Preventie</vt:lpstr>
      <vt:lpstr>Opdracht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Zoönose</dc:title>
  <dc:creator>Nikki Pots</dc:creator>
  <cp:lastModifiedBy>Nikki Pots</cp:lastModifiedBy>
  <cp:revision>3</cp:revision>
  <dcterms:created xsi:type="dcterms:W3CDTF">2016-12-01T11:39:35Z</dcterms:created>
  <dcterms:modified xsi:type="dcterms:W3CDTF">2016-12-07T07:41:58Z</dcterms:modified>
</cp:coreProperties>
</file>