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6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45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7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88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9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0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9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8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11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2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B7434CC-9DDD-4571-B1FA-DEA536A7AB5E}" type="datetimeFigureOut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10-12-2012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600691A-D61C-4566-9FB2-3ED5CDD844C2}" type="slidenum">
              <a:rPr lang="nl-NL" smtClean="0">
                <a:solidFill>
                  <a:prstClr val="white">
                    <a:alpha val="60000"/>
                  </a:prstClr>
                </a:solidFill>
              </a:rPr>
              <a:pPr/>
              <a:t>‹nr.›</a:t>
            </a:fld>
            <a:endParaRPr lang="nl-NL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791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632914" y="332656"/>
            <a:ext cx="3878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Veiligheid: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394575" y="1700808"/>
            <a:ext cx="6442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3200" b="1" spc="150" dirty="0">
                <a:ln w="11430"/>
                <a:solidFill>
                  <a:prstClr val="white">
                    <a:lumMod val="85000"/>
                  </a:prst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Neem extra regenkleding mee.</a:t>
            </a:r>
            <a:endParaRPr lang="nl-NL" sz="3200" b="1" spc="150" dirty="0">
              <a:ln w="11430"/>
              <a:solidFill>
                <a:prstClr val="white">
                  <a:lumMod val="85000"/>
                </a:prst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440380" y="2708920"/>
            <a:ext cx="62632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Verzeker je goed,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ook voor je klant.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83390" y="4869160"/>
            <a:ext cx="56669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Sta gebruik van 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alcohol niet toe.</a:t>
            </a:r>
            <a:endParaRPr lang="nl-NL" sz="54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857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51766" y="188640"/>
            <a:ext cx="7975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Ons gesloten seizoen…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0" y="1412776"/>
            <a:ext cx="8975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60 dagen geen inkomsten?</a:t>
            </a:r>
            <a:endParaRPr lang="nl-NL" sz="54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413103" y="2708920"/>
            <a:ext cx="7821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Spanje biedt uitkomst.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80337" y="5517232"/>
            <a:ext cx="86148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000" b="1" spc="150" dirty="0">
                <a:ln w="11430"/>
                <a:solidFill>
                  <a:srgbClr val="ACCBF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 Zweden vang je snoek genoeg.</a:t>
            </a:r>
            <a:endParaRPr lang="nl-NL" sz="4000" b="1" spc="150" dirty="0">
              <a:ln w="11430"/>
              <a:solidFill>
                <a:srgbClr val="ACCBF9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884386" y="4221088"/>
            <a:ext cx="687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Ierland is geweldig!</a:t>
            </a:r>
            <a:endParaRPr lang="nl-NL" sz="5400" b="1" spc="150" dirty="0">
              <a:ln w="11430"/>
              <a:solidFill>
                <a:srgbClr val="92D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05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483768" y="188640"/>
            <a:ext cx="4089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Netwerken: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570141" y="1700808"/>
            <a:ext cx="620554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Leg contacten 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met buitenlandse 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tour operators.</a:t>
            </a:r>
            <a:endParaRPr lang="nl-NL" sz="54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0" y="4621396"/>
            <a:ext cx="93458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Zoek zelf naar geschikte locaties.</a:t>
            </a:r>
            <a:endParaRPr lang="nl-NL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71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836712"/>
            <a:ext cx="6883228" cy="489402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0628"/>
            <a:ext cx="5076564" cy="3384376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547664" y="5735205"/>
            <a:ext cx="5898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Investeer en leer.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39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90194" y="116632"/>
            <a:ext cx="87046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Denk aan samenwerking </a:t>
            </a:r>
          </a:p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met een andere visgids.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755576" y="2108119"/>
            <a:ext cx="7417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Organiseer visreisjes 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voor kleine groepen.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256991" y="4509120"/>
            <a:ext cx="6571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Ontwikkel </a:t>
            </a:r>
            <a:r>
              <a:rPr lang="nl-NL" sz="5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clinics</a:t>
            </a:r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03602" y="5714529"/>
            <a:ext cx="7802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Zie ze terug te krijgen!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26" y="971837"/>
            <a:ext cx="7164288" cy="4776192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1979712" y="88004"/>
            <a:ext cx="4759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En als laatste: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7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8460432" cy="564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5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763688" y="332656"/>
            <a:ext cx="5795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Klantenwerving.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843894" y="2604076"/>
            <a:ext cx="74165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3200" b="1" spc="150" dirty="0" err="1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Social</a:t>
            </a:r>
            <a:r>
              <a:rPr lang="nl-NL" sz="32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media. Facebook / </a:t>
            </a:r>
            <a:r>
              <a:rPr lang="nl-NL" sz="3200" b="1" spc="150" dirty="0" err="1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Twitter</a:t>
            </a:r>
            <a:r>
              <a:rPr lang="nl-NL" sz="32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….</a:t>
            </a:r>
            <a:endParaRPr lang="nl-NL" sz="32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740408" y="3411053"/>
            <a:ext cx="366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Eigen site.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60740" y="4725144"/>
            <a:ext cx="83647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8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Bladen, internet, berichten.</a:t>
            </a:r>
            <a:endParaRPr lang="nl-NL" sz="48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87028" y="1340768"/>
            <a:ext cx="7856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Laten zien wat je kunt!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24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604448" cy="5734005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2627784" y="5805264"/>
            <a:ext cx="4031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Jou service.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86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49715" y="476672"/>
            <a:ext cx="74621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Vraag altijd om gegevens.</a:t>
            </a:r>
            <a:endParaRPr lang="nl-NL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98890" y="1484784"/>
            <a:ext cx="80714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Kijk na of je klant op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zijn vergunning vissen</a:t>
            </a:r>
          </a:p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mag in jou water.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14169" y="4365104"/>
            <a:ext cx="88408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Regel de vergunning voor je </a:t>
            </a:r>
          </a:p>
          <a:p>
            <a:pPr algn="ctr"/>
            <a:r>
              <a:rPr lang="nl-NL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buitenlandse klanten.</a:t>
            </a:r>
            <a:endParaRPr lang="nl-NL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967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23224" y="476672"/>
            <a:ext cx="74975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Geef je klant een herinnering mee!!</a:t>
            </a:r>
            <a:endParaRPr lang="nl-NL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823224" y="1484784"/>
            <a:ext cx="7681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Belangrijk voor jezelf:</a:t>
            </a:r>
            <a:endParaRPr lang="nl-NL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680302" y="2408114"/>
            <a:ext cx="396775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96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Leer…</a:t>
            </a:r>
            <a:endParaRPr lang="nl-NL" sz="96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33942" y="3861048"/>
            <a:ext cx="80922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Fotograferen en filmen!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62363" y="5013176"/>
            <a:ext cx="841929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4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Leer om te gaan met software </a:t>
            </a:r>
          </a:p>
          <a:p>
            <a:pPr algn="ctr"/>
            <a:r>
              <a:rPr lang="nl-NL" sz="4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als Photoshop.</a:t>
            </a:r>
            <a:endParaRPr lang="nl-NL" sz="4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15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3672408" cy="2448762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572000" y="332656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Waarom?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2996952"/>
            <a:ext cx="3670573" cy="2448272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261832" y="1484784"/>
            <a:ext cx="59089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Je kunt je klant veel meegeven.</a:t>
            </a:r>
            <a:endParaRPr lang="nl-NL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210440" y="3068960"/>
            <a:ext cx="59041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Je kunt je eigen sites optimaliseren.</a:t>
            </a:r>
            <a:endParaRPr lang="nl-NL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2645517" y="4989776"/>
            <a:ext cx="64658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Je kunt je sponsors helpen met je foto’s</a:t>
            </a:r>
            <a:endParaRPr lang="nl-NL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660811" y="6101592"/>
            <a:ext cx="84673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Je kunt in de bladen je eigen materiaal kwijt.</a:t>
            </a:r>
            <a:endParaRPr lang="nl-NL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977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8100392" cy="5400261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310484" y="5602158"/>
            <a:ext cx="8339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Daarom dus een camera.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505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799" y="764704"/>
            <a:ext cx="7740352" cy="5160235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004764" y="5780923"/>
            <a:ext cx="7340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Alleen in eigen land?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665103" y="39497"/>
            <a:ext cx="3813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nl-NL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Visgids…..</a:t>
            </a:r>
            <a:endParaRPr lang="nl-NL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51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Diavoorstelling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Elementair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Wim Zweep</dc:creator>
  <cp:lastModifiedBy>Wim Zweep</cp:lastModifiedBy>
  <cp:revision>1</cp:revision>
  <dcterms:created xsi:type="dcterms:W3CDTF">2012-12-10T15:01:02Z</dcterms:created>
  <dcterms:modified xsi:type="dcterms:W3CDTF">2012-12-10T15:01:42Z</dcterms:modified>
</cp:coreProperties>
</file>