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ees kerkhoff" initials="tk" lastIdx="1" clrIdx="0">
    <p:extLst>
      <p:ext uri="{19B8F6BF-5375-455C-9EA6-DF929625EA0E}">
        <p15:presenceInfo xmlns:p15="http://schemas.microsoft.com/office/powerpoint/2012/main" userId="478918309f6ced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8" autoAdjust="0"/>
    <p:restoredTop sz="94660"/>
  </p:normalViewPr>
  <p:slideViewPr>
    <p:cSldViewPr snapToGrid="0">
      <p:cViewPr varScale="1">
        <p:scale>
          <a:sx n="92" d="100"/>
          <a:sy n="92" d="100"/>
        </p:scale>
        <p:origin x="5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29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07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05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23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26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14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2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63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01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00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17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35575-663A-4B6D-B89A-8D77F87C542A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EFCD1-90B2-4C3D-B1B3-A45A4885CF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77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UgC0rH9N3Vs?t=9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37899"/>
            <a:ext cx="9144000" cy="2387600"/>
          </a:xfrm>
        </p:spPr>
        <p:txBody>
          <a:bodyPr/>
          <a:lstStyle/>
          <a:p>
            <a:r>
              <a:rPr lang="nl-NL" dirty="0" smtClean="0"/>
              <a:t>Gezondheidskunde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200" dirty="0" smtClean="0"/>
              <a:t>Ontwikkelingspsychologie </a:t>
            </a:r>
          </a:p>
          <a:p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23 september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34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18759" y="0"/>
            <a:ext cx="2954482" cy="872836"/>
          </a:xfrm>
        </p:spPr>
        <p:txBody>
          <a:bodyPr/>
          <a:lstStyle/>
          <a:p>
            <a:r>
              <a:rPr lang="nl-NL" dirty="0" smtClean="0"/>
              <a:t>Wist je dat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92" y="1070265"/>
            <a:ext cx="11409218" cy="5257800"/>
          </a:xfrm>
        </p:spPr>
        <p:txBody>
          <a:bodyPr>
            <a:noAutofit/>
          </a:bodyPr>
          <a:lstStyle/>
          <a:p>
            <a:pPr marL="0" lvl="0" indent="0" fontAlgn="base">
              <a:buNone/>
            </a:pPr>
            <a:r>
              <a:rPr lang="nl-NL" sz="2000" dirty="0" smtClean="0"/>
              <a:t>Er </a:t>
            </a:r>
            <a:r>
              <a:rPr lang="nl-NL" sz="2000" dirty="0"/>
              <a:t>ook wel gesproken wordt over ‘peuterpubertijd’. Omdat peuters zo koppig zijn en vaak ‘nee’ zeggen. </a:t>
            </a:r>
          </a:p>
          <a:p>
            <a:pPr marL="0" lvl="0" indent="0" fontAlgn="base">
              <a:buNone/>
            </a:pPr>
            <a:r>
              <a:rPr lang="nl-NL" sz="2000" dirty="0" smtClean="0"/>
              <a:t>Veel </a:t>
            </a:r>
            <a:r>
              <a:rPr lang="nl-NL" sz="2000" dirty="0"/>
              <a:t>peuters haren en nagels knippen eng vinden omdat ze denken dat het pijn doet. </a:t>
            </a:r>
          </a:p>
          <a:p>
            <a:pPr marL="0" lvl="0" indent="0" fontAlgn="base">
              <a:buNone/>
            </a:pPr>
            <a:r>
              <a:rPr lang="nl-NL" sz="2000" dirty="0"/>
              <a:t>Peuters houden van herhaling en daarom steeds dezelfde video’s kijken, liedjes luisteren of boekjes ‘lezen’. </a:t>
            </a:r>
          </a:p>
          <a:p>
            <a:pPr marL="0" lvl="0" indent="0" fontAlgn="base">
              <a:buNone/>
            </a:pPr>
            <a:r>
              <a:rPr lang="nl-NL" sz="2000" dirty="0"/>
              <a:t>Een kind door verkoudheid of een griepje tijdelijk een paar stapjes terug kan doen in zijn ontwikkeling.  </a:t>
            </a:r>
          </a:p>
          <a:p>
            <a:pPr marL="0" lvl="0" indent="0" fontAlgn="base">
              <a:buNone/>
            </a:pPr>
            <a:r>
              <a:rPr lang="nl-NL" sz="2000" dirty="0"/>
              <a:t>Het belonen van goed gedrag meer effect heeft dan straffen. </a:t>
            </a:r>
          </a:p>
          <a:p>
            <a:pPr marL="0" lvl="0" indent="0" fontAlgn="base">
              <a:buNone/>
            </a:pPr>
            <a:r>
              <a:rPr lang="nl-NL" sz="2000" dirty="0"/>
              <a:t>Peuters gratis lid kunnen worden van de bibliotheek en dat dit geldt tot ze 18 jaar zijn?  </a:t>
            </a:r>
          </a:p>
          <a:p>
            <a:pPr marL="0" lvl="0" indent="0" fontAlgn="base">
              <a:buNone/>
            </a:pPr>
            <a:r>
              <a:rPr lang="nl-NL" sz="2000" dirty="0"/>
              <a:t>De meeste kinderen eerder zindelijk zijn voor ontlasting dan voor urine. </a:t>
            </a:r>
          </a:p>
          <a:p>
            <a:pPr marL="0" lvl="0" indent="0" fontAlgn="base">
              <a:buNone/>
            </a:pPr>
            <a:r>
              <a:rPr lang="nl-NL" sz="2000" dirty="0"/>
              <a:t>Elke week ruim duizend baby’s en peuters in het ziekenhuis belanden na een ongeluk thuis?</a:t>
            </a:r>
          </a:p>
          <a:p>
            <a:pPr marL="0" lvl="0" indent="0" fontAlgn="base">
              <a:buNone/>
            </a:pPr>
            <a:r>
              <a:rPr lang="nl-NL" sz="2000" dirty="0"/>
              <a:t>Er in Nederland per jaar zo’n  900 miljoen wegwerpluiers bij het afval belanden? Dat zijn tienduizend volle vrachtwagens. </a:t>
            </a:r>
          </a:p>
          <a:p>
            <a:pPr marL="0" indent="0">
              <a:buNone/>
            </a:pPr>
            <a:r>
              <a:rPr lang="nl-NL" sz="2000" dirty="0"/>
              <a:t>Wanneer een peuterleidster zich voor de ogen van de kinderen verkleedt als Sinterklaas de kinderen denken dat ze echt Sinterklaas is.</a:t>
            </a:r>
          </a:p>
        </p:txBody>
      </p:sp>
    </p:spTree>
    <p:extLst>
      <p:ext uri="{BB962C8B-B14F-4D97-AF65-F5344CB8AC3E}">
        <p14:creationId xmlns:p14="http://schemas.microsoft.com/office/powerpoint/2010/main" val="19492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62004" y="323562"/>
            <a:ext cx="4159827" cy="1325563"/>
          </a:xfrm>
        </p:spPr>
        <p:txBody>
          <a:bodyPr/>
          <a:lstStyle/>
          <a:p>
            <a:r>
              <a:rPr lang="nl-NL" dirty="0" smtClean="0"/>
              <a:t>30-september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03318" y="2386734"/>
            <a:ext cx="8077200" cy="3037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000" dirty="0" smtClean="0"/>
              <a:t>Inleveren 1</a:t>
            </a:r>
            <a:r>
              <a:rPr lang="nl-NL" sz="4000" baseline="30000" dirty="0" smtClean="0"/>
              <a:t>e</a:t>
            </a:r>
            <a:r>
              <a:rPr lang="nl-NL" sz="4000" dirty="0" smtClean="0"/>
              <a:t> deel van je levensboek.</a:t>
            </a:r>
          </a:p>
          <a:p>
            <a:pPr marL="0" indent="0">
              <a:buNone/>
            </a:pPr>
            <a:endParaRPr lang="nl-NL" sz="4000" dirty="0" smtClean="0"/>
          </a:p>
          <a:p>
            <a:pPr marL="0" indent="0">
              <a:buNone/>
            </a:pPr>
            <a:r>
              <a:rPr lang="nl-NL" sz="4000" dirty="0" smtClean="0"/>
              <a:t>gt.kerkhoff@noorderpoort.nl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835092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5795" y="188481"/>
            <a:ext cx="2580409" cy="746702"/>
          </a:xfrm>
        </p:spPr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1276" y="1828799"/>
            <a:ext cx="11149446" cy="37719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Vandaag:</a:t>
            </a:r>
          </a:p>
          <a:p>
            <a:pPr marL="0" indent="0" algn="ctr">
              <a:buNone/>
            </a:pPr>
            <a:r>
              <a:rPr lang="nl-NL" dirty="0" smtClean="0"/>
              <a:t>Eind opdracht besproken</a:t>
            </a:r>
          </a:p>
          <a:p>
            <a:pPr marL="0" indent="0" algn="ctr">
              <a:buNone/>
            </a:pPr>
            <a:r>
              <a:rPr lang="nl-NL" dirty="0" smtClean="0"/>
              <a:t>De peuter en daarbij de opdracht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Volgende week: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nl-NL" dirty="0" smtClean="0"/>
              <a:t>Kleuter, jong schoolkind</a:t>
            </a:r>
            <a:endParaRPr lang="nl-NL" dirty="0"/>
          </a:p>
          <a:p>
            <a:pPr marL="0" indent="0" algn="ctr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740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74672" y="216623"/>
            <a:ext cx="2528455" cy="1325563"/>
          </a:xfrm>
        </p:spPr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25436" y="1542186"/>
            <a:ext cx="7339445" cy="468370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dirty="0" smtClean="0"/>
              <a:t>A en A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Bespreken eind opdracht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Terugblik vorige keer.</a:t>
            </a:r>
          </a:p>
          <a:p>
            <a:pPr marL="0" indent="0" algn="ctr">
              <a:buNone/>
            </a:pPr>
            <a:r>
              <a:rPr lang="nl-NL" dirty="0" smtClean="0"/>
              <a:t>Doelgroepen, baby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Theorie over:</a:t>
            </a:r>
          </a:p>
          <a:p>
            <a:pPr marL="0" indent="0" algn="ctr">
              <a:buNone/>
            </a:pPr>
            <a:r>
              <a:rPr lang="nl-NL" dirty="0" smtClean="0"/>
              <a:t>Peuter</a:t>
            </a:r>
          </a:p>
          <a:p>
            <a:pPr marL="0" indent="0" algn="ctr">
              <a:buNone/>
            </a:pPr>
            <a:r>
              <a:rPr lang="nl-NL" dirty="0" smtClean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204595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318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				eind opdracht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100454" y="1392382"/>
            <a:ext cx="4914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Je beschrijft jezelf aan de hand van de belangrijkste kenmerken van elke ontwikkelingsfase.</a:t>
            </a:r>
            <a:endParaRPr lang="nl-NL" sz="2000" dirty="0" smtClean="0"/>
          </a:p>
          <a:p>
            <a:r>
              <a:rPr lang="nl-NL" sz="2000" dirty="0" smtClean="0"/>
              <a:t>-Baby</a:t>
            </a:r>
          </a:p>
          <a:p>
            <a:r>
              <a:rPr lang="nl-NL" sz="2000" dirty="0" smtClean="0"/>
              <a:t>-Peuter</a:t>
            </a:r>
          </a:p>
          <a:p>
            <a:r>
              <a:rPr lang="nl-NL" sz="2000" dirty="0" smtClean="0"/>
              <a:t>-Basisschoolkind</a:t>
            </a:r>
          </a:p>
          <a:p>
            <a:r>
              <a:rPr lang="nl-NL" sz="2000" dirty="0" smtClean="0"/>
              <a:t>-Puber</a:t>
            </a:r>
          </a:p>
          <a:p>
            <a:r>
              <a:rPr lang="nl-NL" sz="2000" dirty="0" smtClean="0"/>
              <a:t>-Adolescent</a:t>
            </a:r>
          </a:p>
          <a:p>
            <a:r>
              <a:rPr lang="nl-NL" sz="2000" dirty="0" smtClean="0"/>
              <a:t>-Volwassene.</a:t>
            </a:r>
          </a:p>
          <a:p>
            <a:r>
              <a:rPr lang="nl-NL" sz="2000" dirty="0" smtClean="0"/>
              <a:t> </a:t>
            </a:r>
          </a:p>
          <a:p>
            <a:r>
              <a:rPr lang="nl-NL" sz="2000" b="1" dirty="0" smtClean="0"/>
              <a:t>Vorm.</a:t>
            </a:r>
            <a:endParaRPr lang="nl-NL" sz="2000" dirty="0" smtClean="0"/>
          </a:p>
          <a:p>
            <a:r>
              <a:rPr lang="nl-NL" sz="2000" dirty="0" smtClean="0"/>
              <a:t>-De voorkant heeft een persoonlijk karakter</a:t>
            </a:r>
          </a:p>
          <a:p>
            <a:r>
              <a:rPr lang="nl-NL" sz="2000" dirty="0" smtClean="0"/>
              <a:t>-Het boek is overzichtelijk ingedeeld.</a:t>
            </a:r>
          </a:p>
          <a:p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727362" y="1123679"/>
            <a:ext cx="510193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u="sng" dirty="0" smtClean="0"/>
              <a:t>Criteria bij de eindopdracht.</a:t>
            </a:r>
            <a:endParaRPr lang="nl-NL" sz="2000" dirty="0" smtClean="0"/>
          </a:p>
          <a:p>
            <a:r>
              <a:rPr lang="nl-NL" sz="2000" b="1" dirty="0" smtClean="0"/>
              <a:t>Wie of wat heeft een belangrijke rol gespeeld? Je benoemd:</a:t>
            </a:r>
            <a:endParaRPr lang="nl-NL" sz="2000" dirty="0" smtClean="0"/>
          </a:p>
          <a:p>
            <a:r>
              <a:rPr lang="nl-NL" sz="2000" dirty="0" smtClean="0"/>
              <a:t>-Familie (hoe groot is je familie en wat voor baan hebben je ouders etc.)</a:t>
            </a:r>
          </a:p>
          <a:p>
            <a:r>
              <a:rPr lang="nl-NL" sz="2000" dirty="0" smtClean="0"/>
              <a:t>-Woonplaats/ de omgeving </a:t>
            </a:r>
          </a:p>
          <a:p>
            <a:r>
              <a:rPr lang="nl-NL" sz="2000" dirty="0" smtClean="0"/>
              <a:t>-Gezondheid </a:t>
            </a:r>
          </a:p>
          <a:p>
            <a:r>
              <a:rPr lang="nl-NL" sz="2000" dirty="0" smtClean="0"/>
              <a:t>-Belangrijke gebeurtenissen/ ervaringen/avonturen</a:t>
            </a:r>
          </a:p>
          <a:p>
            <a:r>
              <a:rPr lang="nl-NL" sz="2000" dirty="0" smtClean="0"/>
              <a:t>-Levensovertuiging</a:t>
            </a:r>
          </a:p>
          <a:p>
            <a:r>
              <a:rPr lang="nl-NL" sz="2000" dirty="0" smtClean="0"/>
              <a:t>-Waarden en normen</a:t>
            </a:r>
          </a:p>
          <a:p>
            <a:r>
              <a:rPr lang="nl-NL" sz="2000" dirty="0" smtClean="0"/>
              <a:t>-School/stage/werk</a:t>
            </a:r>
          </a:p>
          <a:p>
            <a:r>
              <a:rPr lang="nl-NL" sz="2000" dirty="0" smtClean="0"/>
              <a:t>-Hobby`s, uitgaan/ vrijetijd</a:t>
            </a:r>
          </a:p>
          <a:p>
            <a:r>
              <a:rPr lang="nl-NL" sz="2000" dirty="0" smtClean="0"/>
              <a:t>-Belangrijke personen in je leven</a:t>
            </a:r>
          </a:p>
          <a:p>
            <a:r>
              <a:rPr lang="nl-NL" sz="2000" dirty="0" smtClean="0"/>
              <a:t>-Wensen en idealen</a:t>
            </a:r>
          </a:p>
          <a:p>
            <a:r>
              <a:rPr lang="nl-NL" sz="2000" dirty="0" smtClean="0"/>
              <a:t> 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6194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3518" y="83127"/>
            <a:ext cx="4970318" cy="1018309"/>
          </a:xfrm>
        </p:spPr>
        <p:txBody>
          <a:bodyPr/>
          <a:lstStyle/>
          <a:p>
            <a:r>
              <a:rPr lang="nl-NL" dirty="0" smtClean="0"/>
              <a:t>Terugblik vorige keer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30877" y="1202171"/>
            <a:ext cx="10515600" cy="2860674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325831" y="2161309"/>
            <a:ext cx="85846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smtClean="0"/>
              <a:t>Quiz</a:t>
            </a:r>
          </a:p>
          <a:p>
            <a:pPr algn="ctr"/>
            <a:endParaRPr lang="nl-NL" sz="4800" dirty="0" smtClean="0"/>
          </a:p>
          <a:p>
            <a:pPr algn="ctr"/>
            <a:endParaRPr lang="nl-NL" sz="4800" dirty="0"/>
          </a:p>
          <a:p>
            <a:pPr algn="ctr"/>
            <a:r>
              <a:rPr lang="nl-NL" sz="4800" dirty="0" smtClean="0"/>
              <a:t>Kahoot.it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23807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10789" y="0"/>
            <a:ext cx="5777345" cy="746702"/>
          </a:xfrm>
        </p:spPr>
        <p:txBody>
          <a:bodyPr>
            <a:normAutofit/>
          </a:bodyPr>
          <a:lstStyle/>
          <a:p>
            <a:r>
              <a:rPr lang="nl-NL" b="1" dirty="0" smtClean="0"/>
              <a:t>Peuter 1,5 tot 4 jaar </a:t>
            </a:r>
            <a:endParaRPr lang="nl-NL" b="1" dirty="0"/>
          </a:p>
        </p:txBody>
      </p:sp>
      <p:pic>
        <p:nvPicPr>
          <p:cNvPr id="1026" name="Picture 2" descr="Afbeeldingsresultaat voor kruip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84" y="1143000"/>
            <a:ext cx="4572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784" y="1498456"/>
            <a:ext cx="3490913" cy="461780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8134" y="1201360"/>
            <a:ext cx="2771775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9927" y="0"/>
            <a:ext cx="10515600" cy="904009"/>
          </a:xfrm>
        </p:spPr>
        <p:txBody>
          <a:bodyPr/>
          <a:lstStyle/>
          <a:p>
            <a:r>
              <a:rPr lang="nl-NL" dirty="0" smtClean="0"/>
              <a:t>Lichamelijke ontwikkeling van de peuter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6190" y="1380765"/>
            <a:ext cx="4384965" cy="2680854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Begin peutertijd gemiddeld: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82 cm</a:t>
            </a:r>
            <a:endParaRPr lang="nl-NL" u="sng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12 kilo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650182" y="1302062"/>
            <a:ext cx="44680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Eind peutertijd gemiddeld:</a:t>
            </a:r>
          </a:p>
          <a:p>
            <a:endParaRPr lang="nl-NL" sz="2800" dirty="0"/>
          </a:p>
          <a:p>
            <a:r>
              <a:rPr lang="nl-NL" sz="2800" dirty="0" smtClean="0"/>
              <a:t>1 m</a:t>
            </a:r>
          </a:p>
          <a:p>
            <a:endParaRPr lang="nl-NL" sz="2800" dirty="0"/>
          </a:p>
          <a:p>
            <a:r>
              <a:rPr lang="nl-NL" sz="2800" dirty="0" smtClean="0"/>
              <a:t>18kilo</a:t>
            </a:r>
          </a:p>
          <a:p>
            <a:endParaRPr lang="nl-NL" sz="2800" dirty="0"/>
          </a:p>
        </p:txBody>
      </p:sp>
      <p:sp>
        <p:nvSpPr>
          <p:cNvPr id="6" name="Gekromde PIJL-OMLAAG 5"/>
          <p:cNvSpPr/>
          <p:nvPr/>
        </p:nvSpPr>
        <p:spPr>
          <a:xfrm>
            <a:off x="1704109" y="1797628"/>
            <a:ext cx="4946073" cy="6130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958937" y="2104159"/>
            <a:ext cx="112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20%</a:t>
            </a:r>
            <a:endParaRPr lang="nl-NL" dirty="0"/>
          </a:p>
        </p:txBody>
      </p:sp>
      <p:sp>
        <p:nvSpPr>
          <p:cNvPr id="8" name="Gekromde PIJL-OMHOOG 7"/>
          <p:cNvSpPr/>
          <p:nvPr/>
        </p:nvSpPr>
        <p:spPr>
          <a:xfrm>
            <a:off x="1704109" y="3792681"/>
            <a:ext cx="5191991" cy="6477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3958937" y="3966501"/>
            <a:ext cx="90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50%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865833" y="5315669"/>
            <a:ext cx="3009900" cy="646331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Breedtegroei</a:t>
            </a:r>
            <a:endParaRPr lang="nl-NL" sz="3600" dirty="0"/>
          </a:p>
        </p:txBody>
      </p:sp>
      <p:sp>
        <p:nvSpPr>
          <p:cNvPr id="11" name="Gekromde PIJL-LINKS 10"/>
          <p:cNvSpPr/>
          <p:nvPr/>
        </p:nvSpPr>
        <p:spPr>
          <a:xfrm>
            <a:off x="8343902" y="2271061"/>
            <a:ext cx="3378200" cy="424403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 animBg="1"/>
      <p:bldP spid="7" grpId="0"/>
      <p:bldP spid="8" grpId="0" animBg="1"/>
      <p:bldP spid="9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08400" y="0"/>
            <a:ext cx="6083300" cy="1108075"/>
          </a:xfrm>
        </p:spPr>
        <p:txBody>
          <a:bodyPr/>
          <a:lstStyle/>
          <a:p>
            <a:r>
              <a:rPr lang="nl-NL" dirty="0" smtClean="0"/>
              <a:t>Cognitieve ontwikkeling</a:t>
            </a:r>
            <a:endParaRPr lang="nl-NL" dirty="0"/>
          </a:p>
        </p:txBody>
      </p:sp>
      <p:pic>
        <p:nvPicPr>
          <p:cNvPr id="6" name="Tijdelijke aanduiding voor inhoud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6653" y="2170834"/>
            <a:ext cx="10979592" cy="448223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582392" y="1377844"/>
            <a:ext cx="2649682" cy="52322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Magisch denken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4560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7059" y="0"/>
            <a:ext cx="7297882" cy="758536"/>
          </a:xfrm>
        </p:spPr>
        <p:txBody>
          <a:bodyPr/>
          <a:lstStyle/>
          <a:p>
            <a:r>
              <a:rPr lang="nl-NL" dirty="0" smtClean="0"/>
              <a:t>Sociaal-affectieve ontwikkeling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202007" y="758536"/>
            <a:ext cx="7871114" cy="83099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/>
              <a:t>Ik besef. tot 3 jaar: </a:t>
            </a:r>
            <a:r>
              <a:rPr lang="nl-NL" sz="2400" dirty="0" smtClean="0"/>
              <a:t>	“</a:t>
            </a:r>
            <a:r>
              <a:rPr lang="nl-NL" sz="2400" dirty="0"/>
              <a:t>Maikel heeft een bal”</a:t>
            </a:r>
          </a:p>
          <a:p>
            <a:r>
              <a:rPr lang="nl-NL" sz="2400" dirty="0"/>
              <a:t>	   </a:t>
            </a:r>
            <a:r>
              <a:rPr lang="nl-NL" sz="2400" dirty="0" smtClean="0"/>
              <a:t>na </a:t>
            </a:r>
            <a:r>
              <a:rPr lang="nl-NL" sz="2400" dirty="0"/>
              <a:t>3 jaar:	</a:t>
            </a:r>
            <a:r>
              <a:rPr lang="nl-NL" sz="2400" dirty="0" smtClean="0"/>
              <a:t>“</a:t>
            </a:r>
            <a:r>
              <a:rPr lang="nl-NL" sz="2400" dirty="0"/>
              <a:t>ik heb een bal”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391516" y="1633467"/>
            <a:ext cx="9248775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Koppigheidsfase :</a:t>
            </a:r>
          </a:p>
          <a:p>
            <a:r>
              <a:rPr lang="nl-NL" sz="2400" dirty="0" smtClean="0"/>
              <a:t>Hij wordt driftig wanneer hij iets niet mag, wanneer iets niet lukt of wanneer iets leuk is plots ophoudt.</a:t>
            </a:r>
          </a:p>
        </p:txBody>
      </p:sp>
      <p:sp>
        <p:nvSpPr>
          <p:cNvPr id="7" name="Gekromde PIJL-LINKS 6"/>
          <p:cNvSpPr/>
          <p:nvPr/>
        </p:nvSpPr>
        <p:spPr>
          <a:xfrm>
            <a:off x="10327264" y="1932985"/>
            <a:ext cx="519546" cy="1620982"/>
          </a:xfrm>
          <a:prstGeom prst="curved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369435" y="3017016"/>
            <a:ext cx="9248775" cy="83099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Als een peuter ontdekt dat een driftbui een manier is om grenzen te overschrijden, zal hij ze voortdurend krijgen.</a:t>
            </a:r>
            <a:endParaRPr lang="nl-NL" sz="2400" dirty="0"/>
          </a:p>
        </p:txBody>
      </p:sp>
      <p:sp>
        <p:nvSpPr>
          <p:cNvPr id="9" name="Gekromde PIJL-RECHTS 8"/>
          <p:cNvSpPr/>
          <p:nvPr/>
        </p:nvSpPr>
        <p:spPr>
          <a:xfrm>
            <a:off x="114300" y="2026228"/>
            <a:ext cx="1402773" cy="421870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369435" y="5597159"/>
            <a:ext cx="10453254" cy="830997"/>
          </a:xfrm>
          <a:prstGeom prst="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Heeft een functie: peuter wil erkenning voor het feit dat hij een eigen persoon is.</a:t>
            </a:r>
          </a:p>
          <a:p>
            <a:r>
              <a:rPr lang="nl-NL" sz="2400" dirty="0" smtClean="0"/>
              <a:t>Koppigheid is een teken dat de peuter veilig gehecht is. </a:t>
            </a:r>
            <a:endParaRPr lang="nl-NL" sz="2400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09" y="-21701"/>
            <a:ext cx="12064623" cy="69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3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0645" y="874280"/>
            <a:ext cx="8627918" cy="1325563"/>
          </a:xfrm>
        </p:spPr>
        <p:txBody>
          <a:bodyPr/>
          <a:lstStyle/>
          <a:p>
            <a:r>
              <a:rPr lang="nl-NL" dirty="0" smtClean="0"/>
              <a:t>Opdracht ontwikkeling van de peuter 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700645" y="3012315"/>
            <a:ext cx="90297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http://maken.wikiwijs.nl/86129/gezondheidskunde_ontwikkelingspsychologie</a:t>
            </a:r>
          </a:p>
        </p:txBody>
      </p:sp>
    </p:spTree>
    <p:extLst>
      <p:ext uri="{BB962C8B-B14F-4D97-AF65-F5344CB8AC3E}">
        <p14:creationId xmlns:p14="http://schemas.microsoft.com/office/powerpoint/2010/main" val="321416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448</Words>
  <Application>Microsoft Office PowerPoint</Application>
  <PresentationFormat>Breedbeeld</PresentationFormat>
  <Paragraphs>96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Gezondheidskunde</vt:lpstr>
      <vt:lpstr>Vandaag</vt:lpstr>
      <vt:lpstr>    eind opdracht</vt:lpstr>
      <vt:lpstr>Terugblik vorige keer</vt:lpstr>
      <vt:lpstr>Peuter 1,5 tot 4 jaar </vt:lpstr>
      <vt:lpstr>Lichamelijke ontwikkeling van de peuter</vt:lpstr>
      <vt:lpstr>Cognitieve ontwikkeling</vt:lpstr>
      <vt:lpstr>Sociaal-affectieve ontwikkeling</vt:lpstr>
      <vt:lpstr>Opdracht ontwikkeling van de peuter </vt:lpstr>
      <vt:lpstr>Wist je dat</vt:lpstr>
      <vt:lpstr>30-september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</dc:title>
  <dc:creator>trees kerkhoff</dc:creator>
  <cp:lastModifiedBy>trees kerkhoff</cp:lastModifiedBy>
  <cp:revision>21</cp:revision>
  <dcterms:created xsi:type="dcterms:W3CDTF">2016-09-19T09:08:01Z</dcterms:created>
  <dcterms:modified xsi:type="dcterms:W3CDTF">2016-09-23T07:19:04Z</dcterms:modified>
</cp:coreProperties>
</file>