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87" r:id="rId6"/>
    <p:sldId id="288" r:id="rId7"/>
    <p:sldId id="263" r:id="rId8"/>
    <p:sldId id="284" r:id="rId9"/>
    <p:sldId id="268" r:id="rId10"/>
    <p:sldId id="286" r:id="rId11"/>
    <p:sldId id="271" r:id="rId12"/>
    <p:sldId id="289" r:id="rId13"/>
    <p:sldId id="277" r:id="rId14"/>
    <p:sldId id="272" r:id="rId15"/>
    <p:sldId id="273" r:id="rId16"/>
    <p:sldId id="274" r:id="rId17"/>
    <p:sldId id="275" r:id="rId18"/>
    <p:sldId id="276" r:id="rId19"/>
    <p:sldId id="278" r:id="rId2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0" d="100"/>
          <a:sy n="90" d="100"/>
        </p:scale>
        <p:origin x="4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15321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4C1B82-BA48-4983-AE6D-4871EF2AB5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D8DC847-A5C9-4602-8856-5C780A6AAC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D433295-15E6-4324-B685-7A5A53F63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CC946-3C0E-4955-9035-A83CE798DFDE}" type="datetimeFigureOut">
              <a:rPr lang="nl-NL" smtClean="0"/>
              <a:t>17-9-2021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5AE43BD-25A5-4330-857F-FD900A859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9718C8-9A4F-48C0-9940-B1BBD0D41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B704-6644-42A6-A9F4-0DFA695B6E5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9846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075A41-F29D-4A31-94A5-082AFAA55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F2A6019-F003-423F-8498-6661CACE2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CC946-3C0E-4955-9035-A83CE798DFDE}" type="datetimeFigureOut">
              <a:rPr lang="nl-NL" smtClean="0"/>
              <a:t>17-9-2021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1FC18DD-E320-434E-83FB-35AFCE593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E1CE7E8-DACA-4891-BEB6-13BFCCA6A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B704-6644-42A6-A9F4-0DFA695B6E5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82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15FEFE9-2309-40B5-ACD0-24A620F05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CC946-3C0E-4955-9035-A83CE798DFDE}" type="datetimeFigureOut">
              <a:rPr lang="nl-NL" smtClean="0"/>
              <a:t>17-9-2021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47B78B9-ABDE-47DD-98BF-665E28441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EB0F9E8-B777-40D9-8CE4-9028590BB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B704-6644-42A6-A9F4-0DFA695B6E5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6196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824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266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466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19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344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777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82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41662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48885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hyperlink" Target="https://landschapzonesopdeaarde-jala.jouwweb.nl/2-4-bewoonbare-aarde" TargetMode="Externa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biologielessen.nl/index.php/dna-12/628-huidmondjes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1.xml"/><Relationship Id="rId1" Type="http://schemas.openxmlformats.org/officeDocument/2006/relationships/video" Target="https://www.youtube.com/embed/vSE8o_Kd8o0?feature=oembe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youtube.com/watch?v=vSE8o_Kd8o0" TargetMode="Externa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1.xml"/><Relationship Id="rId1" Type="http://schemas.openxmlformats.org/officeDocument/2006/relationships/video" Target="https://www.youtube.com/embed/vSE8o_Kd8o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EC122ED-751C-461C-B824-8E693B9645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7" b="7707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  <a:noFill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1BBB42A-865A-454F-BCB7-6C700AA2D4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nl-NL" sz="5200" dirty="0">
                <a:solidFill>
                  <a:srgbClr val="FFFFFF"/>
                </a:solidFill>
              </a:rPr>
              <a:t>Deel 2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D82B4A0-74C3-4A42-A716-AD933C93F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nl-NL" sz="7200" dirty="0">
                <a:solidFill>
                  <a:srgbClr val="FFFFFF"/>
                </a:solidFill>
              </a:rPr>
              <a:t>De Plant</a:t>
            </a:r>
          </a:p>
        </p:txBody>
      </p:sp>
    </p:spTree>
    <p:extLst>
      <p:ext uri="{BB962C8B-B14F-4D97-AF65-F5344CB8AC3E}">
        <p14:creationId xmlns:p14="http://schemas.microsoft.com/office/powerpoint/2010/main" val="3362508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2.4 Bewoonbare aarde | landschapzones op de aarde - Internet Explorer">
            <a:hlinkClick r:id="rId2"/>
            <a:extLst>
              <a:ext uri="{FF2B5EF4-FFF2-40B4-BE49-F238E27FC236}">
                <a16:creationId xmlns:a16="http://schemas.microsoft.com/office/drawing/2014/main" id="{A537C654-D76E-4F18-8462-EBF8D98794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078" t="31841" r="21078" b="9651"/>
          <a:stretch/>
        </p:blipFill>
        <p:spPr>
          <a:xfrm>
            <a:off x="2096918" y="361123"/>
            <a:ext cx="8451246" cy="613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96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6DA5F3-063C-4B77-9C2F-29CCBBF9C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Plantgroepen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A4B6ECE-237B-411C-BEC1-8F3850F96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6914" y="1759898"/>
            <a:ext cx="7440416" cy="4351338"/>
          </a:xfrm>
        </p:spPr>
        <p:txBody>
          <a:bodyPr>
            <a:normAutofit/>
          </a:bodyPr>
          <a:lstStyle/>
          <a:p>
            <a:r>
              <a:rPr lang="nl-NL" dirty="0"/>
              <a:t>Hygrofyten	(broeierige vochtige omgeving)</a:t>
            </a:r>
          </a:p>
          <a:p>
            <a:endParaRPr lang="nl-NL" dirty="0"/>
          </a:p>
          <a:p>
            <a:r>
              <a:rPr lang="nl-NL" dirty="0"/>
              <a:t>Xerofyten		(droogteplanten–succulenten)</a:t>
            </a:r>
          </a:p>
          <a:p>
            <a:endParaRPr lang="nl-NL" dirty="0"/>
          </a:p>
          <a:p>
            <a:r>
              <a:rPr lang="nl-NL" dirty="0"/>
              <a:t>Mesofyten		(gematigde zone planten- </a:t>
            </a:r>
          </a:p>
          <a:p>
            <a:pPr lvl="1"/>
            <a:r>
              <a:rPr lang="nl-NL" dirty="0"/>
              <a:t>			koude temp. in winter)</a:t>
            </a:r>
          </a:p>
          <a:p>
            <a:pPr lvl="1"/>
            <a:endParaRPr lang="nl-NL" dirty="0"/>
          </a:p>
          <a:p>
            <a:r>
              <a:rPr lang="nl-NL" dirty="0"/>
              <a:t>Epifyten		(gastheer, dus </a:t>
            </a:r>
            <a:r>
              <a:rPr lang="nl-NL" dirty="0" err="1"/>
              <a:t>ontrekken</a:t>
            </a:r>
            <a:r>
              <a:rPr lang="nl-NL" dirty="0"/>
              <a:t> geen </a:t>
            </a:r>
          </a:p>
          <a:p>
            <a:pPr lvl="1"/>
            <a:r>
              <a:rPr lang="nl-NL" dirty="0"/>
              <a:t>			voeding aan de gastheer)</a:t>
            </a:r>
          </a:p>
        </p:txBody>
      </p:sp>
    </p:spTree>
    <p:extLst>
      <p:ext uri="{BB962C8B-B14F-4D97-AF65-F5344CB8AC3E}">
        <p14:creationId xmlns:p14="http://schemas.microsoft.com/office/powerpoint/2010/main" val="119092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370430-1FA9-486B-9A68-8DDC63F68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nl-NL" sz="4100"/>
              <a:t>Hygrofyten (vochtige omgeving)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0A32997-D194-406E-89EA-A3CF12894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/>
          </a:bodyPr>
          <a:lstStyle/>
          <a:p>
            <a:pPr marL="342900" indent="-342900"/>
            <a:r>
              <a:rPr lang="nl-NL" sz="2000" dirty="0"/>
              <a:t>Grote bladeren met veel huidmondjes om de ‘transpiratie’ goed te kunnen regelen en de bladeren hebben soms haartjes waardoor het oppervlak wordt vergroot. </a:t>
            </a:r>
          </a:p>
          <a:p>
            <a:endParaRPr lang="nl-NL" sz="2000" dirty="0"/>
          </a:p>
          <a:p>
            <a:r>
              <a:rPr lang="nl-NL" sz="2000" dirty="0"/>
              <a:t>Het blad heeft een dunne </a:t>
            </a:r>
            <a:r>
              <a:rPr lang="nl-NL" sz="2000" dirty="0" err="1"/>
              <a:t>cuticula</a:t>
            </a:r>
            <a:r>
              <a:rPr lang="nl-NL" sz="2000" dirty="0"/>
              <a:t> (waslaagje) </a:t>
            </a:r>
          </a:p>
          <a:p>
            <a:endParaRPr lang="nl-NL" sz="2000" dirty="0"/>
          </a:p>
          <a:p>
            <a:endParaRPr lang="nl-NL" sz="2000" dirty="0"/>
          </a:p>
          <a:p>
            <a:pPr marL="342900" indent="-342900"/>
            <a:r>
              <a:rPr lang="nl-NL" sz="2000" dirty="0"/>
              <a:t>Sommige hygrofyten hebben waterporiën. Als de lucht verzadigd is met waterdamp kunnen ze toch water uitscheiden in druppelvorm via de rand van het blad.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1317702-D863-4742-9B9E-A2B771D004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79" r="46449" b="-1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61635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178048-3886-444E-9E04-D427BAA10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396" y="397943"/>
            <a:ext cx="4267200" cy="1351472"/>
          </a:xfrm>
        </p:spPr>
        <p:txBody>
          <a:bodyPr>
            <a:normAutofit fontScale="90000"/>
          </a:bodyPr>
          <a:lstStyle/>
          <a:p>
            <a:pPr algn="ctr"/>
            <a:r>
              <a:rPr lang="nl-N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Xerofyten  (droogte planten)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AAB6353-3D57-463A-A9B7-F5D77626A1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5702" y="1858295"/>
            <a:ext cx="4800598" cy="4748981"/>
          </a:xfrm>
        </p:spPr>
        <p:txBody>
          <a:bodyPr>
            <a:normAutofit/>
          </a:bodyPr>
          <a:lstStyle/>
          <a:p>
            <a:r>
              <a:rPr lang="nl-N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Dit zijn de droogteplanten afkomstig uit de steppe of woestijn. Succulenten. Er zijn blad-succulenten (vetplanten) en stam-succulenten (cactussen).</a:t>
            </a:r>
          </a:p>
          <a:p>
            <a:endParaRPr lang="nl-NL" sz="17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nl-N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Dikke opperhuid oftewel een beschermende     	   </a:t>
            </a:r>
            <a:r>
              <a:rPr lang="nl-NL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Cuticula</a:t>
            </a:r>
            <a:r>
              <a:rPr lang="nl-N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(waslaag)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Klein bladoppervlak (stekels, doorns)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Kunnen tegen droogte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Minder huidmondjes of dieper gelegen	Huidmondjes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Watervoorraad in deel van de plant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859E2B8-BD1E-4940-937B-A32CC50914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731" r="22515"/>
          <a:stretch/>
        </p:blipFill>
        <p:spPr>
          <a:xfrm>
            <a:off x="3" y="1"/>
            <a:ext cx="3695699" cy="6858001"/>
          </a:xfrm>
          <a:custGeom>
            <a:avLst/>
            <a:gdLst/>
            <a:ahLst/>
            <a:cxnLst/>
            <a:rect l="l" t="t" r="r" b="b"/>
            <a:pathLst>
              <a:path w="3695699" h="6858001">
                <a:moveTo>
                  <a:pt x="0" y="0"/>
                </a:moveTo>
                <a:lnTo>
                  <a:pt x="3435129" y="0"/>
                </a:lnTo>
                <a:lnTo>
                  <a:pt x="3430599" y="17349"/>
                </a:lnTo>
                <a:cubicBezTo>
                  <a:pt x="3437542" y="19835"/>
                  <a:pt x="3423757" y="30822"/>
                  <a:pt x="3427683" y="38871"/>
                </a:cubicBezTo>
                <a:cubicBezTo>
                  <a:pt x="3431230" y="44698"/>
                  <a:pt x="3427877" y="49388"/>
                  <a:pt x="3427096" y="55116"/>
                </a:cubicBezTo>
                <a:cubicBezTo>
                  <a:pt x="3429620" y="62945"/>
                  <a:pt x="3421946" y="87211"/>
                  <a:pt x="3417356" y="93331"/>
                </a:cubicBezTo>
                <a:cubicBezTo>
                  <a:pt x="3401974" y="107607"/>
                  <a:pt x="3409629" y="143436"/>
                  <a:pt x="3397765" y="155370"/>
                </a:cubicBezTo>
                <a:cubicBezTo>
                  <a:pt x="3395800" y="159886"/>
                  <a:pt x="3394789" y="164378"/>
                  <a:pt x="3394373" y="168831"/>
                </a:cubicBezTo>
                <a:lnTo>
                  <a:pt x="3394553" y="181402"/>
                </a:lnTo>
                <a:lnTo>
                  <a:pt x="3397293" y="185192"/>
                </a:lnTo>
                <a:lnTo>
                  <a:pt x="3395923" y="192756"/>
                </a:lnTo>
                <a:cubicBezTo>
                  <a:pt x="3396018" y="193497"/>
                  <a:pt x="3396112" y="194237"/>
                  <a:pt x="3396207" y="194978"/>
                </a:cubicBezTo>
                <a:cubicBezTo>
                  <a:pt x="3396531" y="199154"/>
                  <a:pt x="3396856" y="203330"/>
                  <a:pt x="3397180" y="207506"/>
                </a:cubicBezTo>
                <a:cubicBezTo>
                  <a:pt x="3382438" y="200939"/>
                  <a:pt x="3394549" y="241317"/>
                  <a:pt x="3383191" y="229051"/>
                </a:cubicBezTo>
                <a:cubicBezTo>
                  <a:pt x="3382519" y="234401"/>
                  <a:pt x="3381383" y="237332"/>
                  <a:pt x="3380194" y="239137"/>
                </a:cubicBezTo>
                <a:lnTo>
                  <a:pt x="3349267" y="310262"/>
                </a:lnTo>
                <a:lnTo>
                  <a:pt x="3344455" y="381704"/>
                </a:lnTo>
                <a:cubicBezTo>
                  <a:pt x="3343420" y="464598"/>
                  <a:pt x="3338482" y="511985"/>
                  <a:pt x="3327551" y="571873"/>
                </a:cubicBezTo>
                <a:cubicBezTo>
                  <a:pt x="3316620" y="631761"/>
                  <a:pt x="3309762" y="702429"/>
                  <a:pt x="3278869" y="741030"/>
                </a:cubicBezTo>
                <a:lnTo>
                  <a:pt x="3239259" y="957888"/>
                </a:lnTo>
                <a:cubicBezTo>
                  <a:pt x="3267597" y="1021376"/>
                  <a:pt x="3235647" y="1004478"/>
                  <a:pt x="3243890" y="1047869"/>
                </a:cubicBezTo>
                <a:cubicBezTo>
                  <a:pt x="3245988" y="1077107"/>
                  <a:pt x="3228006" y="1101189"/>
                  <a:pt x="3221700" y="1118244"/>
                </a:cubicBezTo>
                <a:cubicBezTo>
                  <a:pt x="3220198" y="1120922"/>
                  <a:pt x="3213346" y="1188569"/>
                  <a:pt x="3211078" y="1190394"/>
                </a:cubicBezTo>
                <a:cubicBezTo>
                  <a:pt x="3204899" y="1218939"/>
                  <a:pt x="3210276" y="1253036"/>
                  <a:pt x="3199704" y="1304585"/>
                </a:cubicBezTo>
                <a:cubicBezTo>
                  <a:pt x="3199438" y="1346246"/>
                  <a:pt x="3168623" y="1413431"/>
                  <a:pt x="3167741" y="1449444"/>
                </a:cubicBezTo>
                <a:cubicBezTo>
                  <a:pt x="3180911" y="1471132"/>
                  <a:pt x="3193362" y="1499173"/>
                  <a:pt x="3194410" y="1520667"/>
                </a:cubicBezTo>
                <a:cubicBezTo>
                  <a:pt x="3181228" y="1513763"/>
                  <a:pt x="3199978" y="1547097"/>
                  <a:pt x="3184473" y="1547038"/>
                </a:cubicBezTo>
                <a:cubicBezTo>
                  <a:pt x="3185153" y="1550949"/>
                  <a:pt x="3186303" y="1554741"/>
                  <a:pt x="3187573" y="1558550"/>
                </a:cubicBezTo>
                <a:lnTo>
                  <a:pt x="3188231" y="1560544"/>
                </a:lnTo>
                <a:lnTo>
                  <a:pt x="3188195" y="1568317"/>
                </a:lnTo>
                <a:lnTo>
                  <a:pt x="3191518" y="1570772"/>
                </a:lnTo>
                <a:lnTo>
                  <a:pt x="3193853" y="1582659"/>
                </a:lnTo>
                <a:cubicBezTo>
                  <a:pt x="3194213" y="1587070"/>
                  <a:pt x="3193997" y="1591769"/>
                  <a:pt x="3192857" y="1596890"/>
                </a:cubicBezTo>
                <a:cubicBezTo>
                  <a:pt x="3185716" y="1609144"/>
                  <a:pt x="3191593" y="1629575"/>
                  <a:pt x="3189686" y="1647479"/>
                </a:cubicBezTo>
                <a:lnTo>
                  <a:pt x="3187125" y="1655568"/>
                </a:lnTo>
                <a:cubicBezTo>
                  <a:pt x="3187259" y="1659315"/>
                  <a:pt x="3192418" y="1733399"/>
                  <a:pt x="3192552" y="1737146"/>
                </a:cubicBezTo>
                <a:cubicBezTo>
                  <a:pt x="3236684" y="1834597"/>
                  <a:pt x="3210475" y="1851660"/>
                  <a:pt x="3219437" y="1908917"/>
                </a:cubicBezTo>
                <a:lnTo>
                  <a:pt x="3220572" y="1915235"/>
                </a:lnTo>
                <a:cubicBezTo>
                  <a:pt x="3225642" y="1919319"/>
                  <a:pt x="3228448" y="1945519"/>
                  <a:pt x="3226946" y="1954447"/>
                </a:cubicBezTo>
                <a:cubicBezTo>
                  <a:pt x="3219553" y="1979351"/>
                  <a:pt x="3239504" y="2001442"/>
                  <a:pt x="3234148" y="2021397"/>
                </a:cubicBezTo>
                <a:cubicBezTo>
                  <a:pt x="3234224" y="2026740"/>
                  <a:pt x="3235084" y="2031233"/>
                  <a:pt x="3236424" y="2035173"/>
                </a:cubicBezTo>
                <a:lnTo>
                  <a:pt x="3241339" y="2045116"/>
                </a:lnTo>
                <a:lnTo>
                  <a:pt x="3233470" y="2098623"/>
                </a:lnTo>
                <a:cubicBezTo>
                  <a:pt x="3230495" y="2129687"/>
                  <a:pt x="3232618" y="2188321"/>
                  <a:pt x="3230016" y="2240964"/>
                </a:cubicBezTo>
                <a:cubicBezTo>
                  <a:pt x="3226602" y="2283982"/>
                  <a:pt x="3232644" y="2342030"/>
                  <a:pt x="3237809" y="2379644"/>
                </a:cubicBezTo>
                <a:cubicBezTo>
                  <a:pt x="3244462" y="2409884"/>
                  <a:pt x="3221747" y="2435219"/>
                  <a:pt x="3237054" y="2459103"/>
                </a:cubicBezTo>
                <a:cubicBezTo>
                  <a:pt x="3245536" y="2488997"/>
                  <a:pt x="3251426" y="2510390"/>
                  <a:pt x="3255285" y="2538679"/>
                </a:cubicBezTo>
                <a:cubicBezTo>
                  <a:pt x="3258296" y="2574322"/>
                  <a:pt x="3245460" y="2589819"/>
                  <a:pt x="3245073" y="2622720"/>
                </a:cubicBezTo>
                <a:lnTo>
                  <a:pt x="3252960" y="2736087"/>
                </a:lnTo>
                <a:cubicBezTo>
                  <a:pt x="3245577" y="2772183"/>
                  <a:pt x="3230063" y="2856752"/>
                  <a:pt x="3218681" y="2902964"/>
                </a:cubicBezTo>
                <a:cubicBezTo>
                  <a:pt x="3212624" y="2927969"/>
                  <a:pt x="3209733" y="2973979"/>
                  <a:pt x="3203641" y="3008786"/>
                </a:cubicBezTo>
                <a:cubicBezTo>
                  <a:pt x="3197547" y="3043595"/>
                  <a:pt x="3186644" y="3093251"/>
                  <a:pt x="3182123" y="3111815"/>
                </a:cubicBezTo>
                <a:lnTo>
                  <a:pt x="3176517" y="3120169"/>
                </a:lnTo>
                <a:lnTo>
                  <a:pt x="3177035" y="3121646"/>
                </a:lnTo>
                <a:cubicBezTo>
                  <a:pt x="3177423" y="3127588"/>
                  <a:pt x="3176129" y="3130763"/>
                  <a:pt x="3174093" y="3132705"/>
                </a:cubicBezTo>
                <a:lnTo>
                  <a:pt x="3171045" y="3134220"/>
                </a:lnTo>
                <a:lnTo>
                  <a:pt x="3168274" y="3141524"/>
                </a:lnTo>
                <a:lnTo>
                  <a:pt x="3160781" y="3155149"/>
                </a:lnTo>
                <a:cubicBezTo>
                  <a:pt x="3160949" y="3156237"/>
                  <a:pt x="3161116" y="3157326"/>
                  <a:pt x="3161284" y="3158414"/>
                </a:cubicBezTo>
                <a:lnTo>
                  <a:pt x="3152950" y="3180080"/>
                </a:lnTo>
                <a:lnTo>
                  <a:pt x="3153739" y="3180719"/>
                </a:lnTo>
                <a:cubicBezTo>
                  <a:pt x="3155321" y="3182647"/>
                  <a:pt x="3156128" y="3184999"/>
                  <a:pt x="3155342" y="3188313"/>
                </a:cubicBezTo>
                <a:cubicBezTo>
                  <a:pt x="3169797" y="3188216"/>
                  <a:pt x="3159934" y="3192271"/>
                  <a:pt x="3156340" y="3202049"/>
                </a:cubicBezTo>
                <a:cubicBezTo>
                  <a:pt x="3177988" y="3204083"/>
                  <a:pt x="3159779" y="3228842"/>
                  <a:pt x="3169832" y="3237938"/>
                </a:cubicBezTo>
                <a:cubicBezTo>
                  <a:pt x="3166705" y="3245075"/>
                  <a:pt x="3163793" y="3252659"/>
                  <a:pt x="3161244" y="3260564"/>
                </a:cubicBezTo>
                <a:lnTo>
                  <a:pt x="3160005" y="3265314"/>
                </a:lnTo>
                <a:cubicBezTo>
                  <a:pt x="3160063" y="3265371"/>
                  <a:pt x="3160124" y="3265428"/>
                  <a:pt x="3160184" y="3265486"/>
                </a:cubicBezTo>
                <a:cubicBezTo>
                  <a:pt x="3160345" y="3266694"/>
                  <a:pt x="3160101" y="3268319"/>
                  <a:pt x="3159279" y="3270659"/>
                </a:cubicBezTo>
                <a:lnTo>
                  <a:pt x="3157747" y="3273971"/>
                </a:lnTo>
                <a:lnTo>
                  <a:pt x="3155343" y="3283185"/>
                </a:lnTo>
                <a:cubicBezTo>
                  <a:pt x="3155517" y="3284422"/>
                  <a:pt x="3155689" y="3285657"/>
                  <a:pt x="3155860" y="3286893"/>
                </a:cubicBezTo>
                <a:lnTo>
                  <a:pt x="3158001" y="3289146"/>
                </a:lnTo>
                <a:lnTo>
                  <a:pt x="3157508" y="3289877"/>
                </a:lnTo>
                <a:cubicBezTo>
                  <a:pt x="3151604" y="3294411"/>
                  <a:pt x="3144966" y="3293561"/>
                  <a:pt x="3159853" y="3309833"/>
                </a:cubicBezTo>
                <a:cubicBezTo>
                  <a:pt x="3149181" y="3321561"/>
                  <a:pt x="3158789" y="3329345"/>
                  <a:pt x="3157392" y="3351579"/>
                </a:cubicBezTo>
                <a:cubicBezTo>
                  <a:pt x="3148710" y="3357083"/>
                  <a:pt x="3149361" y="3365079"/>
                  <a:pt x="3152871" y="3374240"/>
                </a:cubicBezTo>
                <a:cubicBezTo>
                  <a:pt x="3148885" y="3383513"/>
                  <a:pt x="3145239" y="3392740"/>
                  <a:pt x="3142119" y="3402557"/>
                </a:cubicBezTo>
                <a:lnTo>
                  <a:pt x="3138061" y="3419585"/>
                </a:lnTo>
                <a:lnTo>
                  <a:pt x="3139796" y="3424940"/>
                </a:lnTo>
                <a:cubicBezTo>
                  <a:pt x="3142520" y="3434326"/>
                  <a:pt x="3143300" y="3443700"/>
                  <a:pt x="3137669" y="3463264"/>
                </a:cubicBezTo>
                <a:cubicBezTo>
                  <a:pt x="3147380" y="3480689"/>
                  <a:pt x="3167781" y="3490510"/>
                  <a:pt x="3168140" y="3518969"/>
                </a:cubicBezTo>
                <a:cubicBezTo>
                  <a:pt x="3159473" y="3545761"/>
                  <a:pt x="3191152" y="3574399"/>
                  <a:pt x="3179206" y="3607864"/>
                </a:cubicBezTo>
                <a:cubicBezTo>
                  <a:pt x="3176757" y="3619813"/>
                  <a:pt x="3181069" y="3654600"/>
                  <a:pt x="3189125" y="3659839"/>
                </a:cubicBezTo>
                <a:cubicBezTo>
                  <a:pt x="3191518" y="3666815"/>
                  <a:pt x="3189857" y="3675779"/>
                  <a:pt x="3198077" y="3677681"/>
                </a:cubicBezTo>
                <a:cubicBezTo>
                  <a:pt x="3208136" y="3681475"/>
                  <a:pt x="3196345" y="3709561"/>
                  <a:pt x="3207094" y="3703876"/>
                </a:cubicBezTo>
                <a:cubicBezTo>
                  <a:pt x="3199084" y="3723751"/>
                  <a:pt x="3220453" y="3734396"/>
                  <a:pt x="3227016" y="3748633"/>
                </a:cubicBezTo>
                <a:cubicBezTo>
                  <a:pt x="3218663" y="3764666"/>
                  <a:pt x="3240667" y="3778725"/>
                  <a:pt x="3246806" y="3811324"/>
                </a:cubicBezTo>
                <a:cubicBezTo>
                  <a:pt x="3237058" y="3829063"/>
                  <a:pt x="3251097" y="3833247"/>
                  <a:pt x="3239091" y="3865102"/>
                </a:cubicBezTo>
                <a:cubicBezTo>
                  <a:pt x="3240755" y="3865725"/>
                  <a:pt x="3242340" y="3866659"/>
                  <a:pt x="3243800" y="3867874"/>
                </a:cubicBezTo>
                <a:cubicBezTo>
                  <a:pt x="3252276" y="3874935"/>
                  <a:pt x="3254724" y="3889782"/>
                  <a:pt x="3249268" y="3901031"/>
                </a:cubicBezTo>
                <a:cubicBezTo>
                  <a:pt x="3234180" y="3950514"/>
                  <a:pt x="3270886" y="3938724"/>
                  <a:pt x="3271850" y="3976535"/>
                </a:cubicBezTo>
                <a:cubicBezTo>
                  <a:pt x="3275333" y="4018513"/>
                  <a:pt x="3265836" y="4033210"/>
                  <a:pt x="3253128" y="4091308"/>
                </a:cubicBezTo>
                <a:cubicBezTo>
                  <a:pt x="3262530" y="4093945"/>
                  <a:pt x="3263925" y="4100312"/>
                  <a:pt x="3261491" y="4112665"/>
                </a:cubicBezTo>
                <a:cubicBezTo>
                  <a:pt x="3263824" y="4132845"/>
                  <a:pt x="3285122" y="4124005"/>
                  <a:pt x="3275235" y="4148543"/>
                </a:cubicBezTo>
                <a:cubicBezTo>
                  <a:pt x="3282222" y="4163609"/>
                  <a:pt x="3300717" y="4191930"/>
                  <a:pt x="3303406" y="4203059"/>
                </a:cubicBezTo>
                <a:cubicBezTo>
                  <a:pt x="3307769" y="4216879"/>
                  <a:pt x="3289765" y="4198911"/>
                  <a:pt x="3291377" y="4215304"/>
                </a:cubicBezTo>
                <a:cubicBezTo>
                  <a:pt x="3295421" y="4234470"/>
                  <a:pt x="3290844" y="4240556"/>
                  <a:pt x="3303627" y="4247412"/>
                </a:cubicBezTo>
                <a:cubicBezTo>
                  <a:pt x="3300302" y="4270043"/>
                  <a:pt x="3313094" y="4269840"/>
                  <a:pt x="3323715" y="4295574"/>
                </a:cubicBezTo>
                <a:cubicBezTo>
                  <a:pt x="3318854" y="4309546"/>
                  <a:pt x="3323708" y="4317748"/>
                  <a:pt x="3331757" y="4324626"/>
                </a:cubicBezTo>
                <a:cubicBezTo>
                  <a:pt x="3334500" y="4352298"/>
                  <a:pt x="3348521" y="4373553"/>
                  <a:pt x="3357571" y="4402594"/>
                </a:cubicBezTo>
                <a:cubicBezTo>
                  <a:pt x="3395421" y="4440113"/>
                  <a:pt x="3406716" y="4492429"/>
                  <a:pt x="3416883" y="4511276"/>
                </a:cubicBezTo>
                <a:lnTo>
                  <a:pt x="3418568" y="4515669"/>
                </a:lnTo>
                <a:cubicBezTo>
                  <a:pt x="3418685" y="4519956"/>
                  <a:pt x="3418801" y="4524244"/>
                  <a:pt x="3418918" y="4528531"/>
                </a:cubicBezTo>
                <a:cubicBezTo>
                  <a:pt x="3418727" y="4530191"/>
                  <a:pt x="3418537" y="4531850"/>
                  <a:pt x="3418346" y="4533510"/>
                </a:cubicBezTo>
                <a:cubicBezTo>
                  <a:pt x="3418215" y="4536889"/>
                  <a:pt x="3418462" y="4539065"/>
                  <a:pt x="3419005" y="4540494"/>
                </a:cubicBezTo>
                <a:lnTo>
                  <a:pt x="3424268" y="4595886"/>
                </a:lnTo>
                <a:cubicBezTo>
                  <a:pt x="3429156" y="4624362"/>
                  <a:pt x="3443934" y="4682306"/>
                  <a:pt x="3448330" y="4711348"/>
                </a:cubicBezTo>
                <a:lnTo>
                  <a:pt x="3445621" y="4714874"/>
                </a:lnTo>
                <a:cubicBezTo>
                  <a:pt x="3444103" y="4718397"/>
                  <a:pt x="3443735" y="4723077"/>
                  <a:pt x="3445980" y="4730345"/>
                </a:cubicBezTo>
                <a:lnTo>
                  <a:pt x="3446976" y="4731926"/>
                </a:lnTo>
                <a:lnTo>
                  <a:pt x="3443720" y="4745408"/>
                </a:lnTo>
                <a:cubicBezTo>
                  <a:pt x="3444756" y="4771155"/>
                  <a:pt x="3455466" y="4843107"/>
                  <a:pt x="3453194" y="4886406"/>
                </a:cubicBezTo>
                <a:cubicBezTo>
                  <a:pt x="3454856" y="4906631"/>
                  <a:pt x="3481235" y="5008239"/>
                  <a:pt x="3455210" y="5025296"/>
                </a:cubicBezTo>
                <a:cubicBezTo>
                  <a:pt x="3442202" y="5116320"/>
                  <a:pt x="3464654" y="5119078"/>
                  <a:pt x="3462841" y="5211091"/>
                </a:cubicBezTo>
                <a:cubicBezTo>
                  <a:pt x="3469390" y="5269669"/>
                  <a:pt x="3462794" y="5327391"/>
                  <a:pt x="3469385" y="5356669"/>
                </a:cubicBezTo>
                <a:cubicBezTo>
                  <a:pt x="3471479" y="5361935"/>
                  <a:pt x="3474277" y="5366825"/>
                  <a:pt x="3477268" y="5371683"/>
                </a:cubicBezTo>
                <a:lnTo>
                  <a:pt x="3478824" y="5374232"/>
                </a:lnTo>
                <a:lnTo>
                  <a:pt x="3486664" y="5427532"/>
                </a:lnTo>
                <a:lnTo>
                  <a:pt x="3499845" y="5523238"/>
                </a:lnTo>
                <a:cubicBezTo>
                  <a:pt x="3496480" y="5535759"/>
                  <a:pt x="3498126" y="5574631"/>
                  <a:pt x="3505782" y="5582050"/>
                </a:cubicBezTo>
                <a:cubicBezTo>
                  <a:pt x="3507640" y="5590169"/>
                  <a:pt x="3505294" y="5599602"/>
                  <a:pt x="3513368" y="5603412"/>
                </a:cubicBezTo>
                <a:cubicBezTo>
                  <a:pt x="3518549" y="5620896"/>
                  <a:pt x="3530454" y="5660930"/>
                  <a:pt x="3536869" y="5686953"/>
                </a:cubicBezTo>
                <a:cubicBezTo>
                  <a:pt x="3527290" y="5702684"/>
                  <a:pt x="3548216" y="5722678"/>
                  <a:pt x="3551859" y="5759548"/>
                </a:cubicBezTo>
                <a:cubicBezTo>
                  <a:pt x="3540751" y="5776843"/>
                  <a:pt x="3554471" y="5784377"/>
                  <a:pt x="3540024" y="5816599"/>
                </a:cubicBezTo>
                <a:cubicBezTo>
                  <a:pt x="3541640" y="5817630"/>
                  <a:pt x="3543154" y="5818984"/>
                  <a:pt x="3544521" y="5820619"/>
                </a:cubicBezTo>
                <a:cubicBezTo>
                  <a:pt x="3552455" y="5830118"/>
                  <a:pt x="3553767" y="5846834"/>
                  <a:pt x="3547449" y="5857956"/>
                </a:cubicBezTo>
                <a:cubicBezTo>
                  <a:pt x="3528571" y="5908761"/>
                  <a:pt x="3532186" y="5952107"/>
                  <a:pt x="3530253" y="5993572"/>
                </a:cubicBezTo>
                <a:cubicBezTo>
                  <a:pt x="3530522" y="6040113"/>
                  <a:pt x="3553891" y="6005695"/>
                  <a:pt x="3536734" y="6066404"/>
                </a:cubicBezTo>
                <a:cubicBezTo>
                  <a:pt x="3545935" y="6071268"/>
                  <a:pt x="3546842" y="6078512"/>
                  <a:pt x="3543461" y="6091477"/>
                </a:cubicBezTo>
                <a:cubicBezTo>
                  <a:pt x="3549602" y="6107585"/>
                  <a:pt x="3568275" y="6137061"/>
                  <a:pt x="3573577" y="6163051"/>
                </a:cubicBezTo>
                <a:cubicBezTo>
                  <a:pt x="3577046" y="6182032"/>
                  <a:pt x="3572259" y="6223892"/>
                  <a:pt x="3575275" y="6247420"/>
                </a:cubicBezTo>
                <a:cubicBezTo>
                  <a:pt x="3570217" y="6271412"/>
                  <a:pt x="3583023" y="6273898"/>
                  <a:pt x="3591673" y="6304222"/>
                </a:cubicBezTo>
                <a:cubicBezTo>
                  <a:pt x="3585743" y="6318440"/>
                  <a:pt x="3589967" y="6328418"/>
                  <a:pt x="3597489" y="6337624"/>
                </a:cubicBezTo>
                <a:cubicBezTo>
                  <a:pt x="3598113" y="6368401"/>
                  <a:pt x="3610504" y="6394558"/>
                  <a:pt x="3617330" y="6428161"/>
                </a:cubicBezTo>
                <a:cubicBezTo>
                  <a:pt x="3612404" y="6466489"/>
                  <a:pt x="3633001" y="6482393"/>
                  <a:pt x="3640218" y="6518318"/>
                </a:cubicBezTo>
                <a:cubicBezTo>
                  <a:pt x="3625420" y="6557419"/>
                  <a:pt x="3668862" y="6537820"/>
                  <a:pt x="3670788" y="6568733"/>
                </a:cubicBezTo>
                <a:cubicBezTo>
                  <a:pt x="3659124" y="6621466"/>
                  <a:pt x="3685482" y="6565072"/>
                  <a:pt x="3687763" y="6643164"/>
                </a:cubicBezTo>
                <a:cubicBezTo>
                  <a:pt x="3685396" y="6647995"/>
                  <a:pt x="3689317" y="6656838"/>
                  <a:pt x="3693097" y="6655183"/>
                </a:cubicBezTo>
                <a:cubicBezTo>
                  <a:pt x="3693444" y="6672318"/>
                  <a:pt x="3690193" y="6715787"/>
                  <a:pt x="3689847" y="6745974"/>
                </a:cubicBezTo>
                <a:cubicBezTo>
                  <a:pt x="3689583" y="6773144"/>
                  <a:pt x="3690048" y="6817635"/>
                  <a:pt x="3691023" y="6836306"/>
                </a:cubicBezTo>
                <a:lnTo>
                  <a:pt x="3695699" y="6858001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3A55049-F3AB-4116-9740-90EB31B5C3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107" r="19231"/>
          <a:stretch/>
        </p:blipFill>
        <p:spPr>
          <a:xfrm>
            <a:off x="8580467" y="10"/>
            <a:ext cx="3611533" cy="6857990"/>
          </a:xfrm>
          <a:custGeom>
            <a:avLst/>
            <a:gdLst/>
            <a:ahLst/>
            <a:cxnLst/>
            <a:rect l="l" t="t" r="r" b="b"/>
            <a:pathLst>
              <a:path w="3810000" h="6858000">
                <a:moveTo>
                  <a:pt x="95627" y="0"/>
                </a:moveTo>
                <a:lnTo>
                  <a:pt x="3810000" y="0"/>
                </a:lnTo>
                <a:lnTo>
                  <a:pt x="3810000" y="6858000"/>
                </a:lnTo>
                <a:lnTo>
                  <a:pt x="13132" y="6858000"/>
                </a:lnTo>
                <a:cubicBezTo>
                  <a:pt x="13183" y="6857363"/>
                  <a:pt x="13234" y="6856727"/>
                  <a:pt x="13284" y="6856090"/>
                </a:cubicBezTo>
                <a:lnTo>
                  <a:pt x="31566" y="6805847"/>
                </a:lnTo>
                <a:lnTo>
                  <a:pt x="30463" y="6715381"/>
                </a:lnTo>
                <a:cubicBezTo>
                  <a:pt x="29585" y="6714082"/>
                  <a:pt x="28597" y="6713038"/>
                  <a:pt x="27533" y="6712286"/>
                </a:cubicBezTo>
                <a:lnTo>
                  <a:pt x="31288" y="6698474"/>
                </a:lnTo>
                <a:lnTo>
                  <a:pt x="29901" y="6686264"/>
                </a:lnTo>
                <a:cubicBezTo>
                  <a:pt x="29591" y="6639749"/>
                  <a:pt x="29281" y="6593234"/>
                  <a:pt x="28971" y="6546719"/>
                </a:cubicBezTo>
                <a:cubicBezTo>
                  <a:pt x="23415" y="6502008"/>
                  <a:pt x="3087" y="6462057"/>
                  <a:pt x="310" y="6408337"/>
                </a:cubicBezTo>
                <a:cubicBezTo>
                  <a:pt x="-2468" y="6354617"/>
                  <a:pt x="14431" y="6312397"/>
                  <a:pt x="12307" y="6224401"/>
                </a:cubicBezTo>
                <a:lnTo>
                  <a:pt x="27152" y="6147415"/>
                </a:lnTo>
                <a:lnTo>
                  <a:pt x="39044" y="6093837"/>
                </a:lnTo>
                <a:cubicBezTo>
                  <a:pt x="47718" y="6039281"/>
                  <a:pt x="47985" y="5964495"/>
                  <a:pt x="46816" y="5915901"/>
                </a:cubicBezTo>
                <a:cubicBezTo>
                  <a:pt x="43189" y="5876557"/>
                  <a:pt x="47196" y="5863739"/>
                  <a:pt x="33533" y="5831562"/>
                </a:cubicBezTo>
                <a:cubicBezTo>
                  <a:pt x="27901" y="5792459"/>
                  <a:pt x="47408" y="5747455"/>
                  <a:pt x="46555" y="5710909"/>
                </a:cubicBezTo>
                <a:cubicBezTo>
                  <a:pt x="53188" y="5686865"/>
                  <a:pt x="49116" y="5615845"/>
                  <a:pt x="62461" y="5602222"/>
                </a:cubicBezTo>
                <a:cubicBezTo>
                  <a:pt x="64066" y="5572067"/>
                  <a:pt x="49594" y="5555548"/>
                  <a:pt x="56185" y="5529979"/>
                </a:cubicBezTo>
                <a:lnTo>
                  <a:pt x="67961" y="5458854"/>
                </a:lnTo>
                <a:lnTo>
                  <a:pt x="110939" y="5353584"/>
                </a:lnTo>
                <a:cubicBezTo>
                  <a:pt x="123070" y="5308303"/>
                  <a:pt x="110671" y="5307524"/>
                  <a:pt x="128276" y="5249764"/>
                </a:cubicBezTo>
                <a:cubicBezTo>
                  <a:pt x="137692" y="5218499"/>
                  <a:pt x="146153" y="5160067"/>
                  <a:pt x="156749" y="5116288"/>
                </a:cubicBezTo>
                <a:cubicBezTo>
                  <a:pt x="167347" y="5072508"/>
                  <a:pt x="184838" y="5010298"/>
                  <a:pt x="191855" y="4987089"/>
                </a:cubicBezTo>
                <a:lnTo>
                  <a:pt x="219824" y="4934095"/>
                </a:lnTo>
                <a:cubicBezTo>
                  <a:pt x="223315" y="4926170"/>
                  <a:pt x="231151" y="4920904"/>
                  <a:pt x="231137" y="4903120"/>
                </a:cubicBezTo>
                <a:lnTo>
                  <a:pt x="219738" y="4827391"/>
                </a:lnTo>
                <a:cubicBezTo>
                  <a:pt x="223928" y="4818620"/>
                  <a:pt x="227939" y="4809255"/>
                  <a:pt x="231597" y="4799440"/>
                </a:cubicBezTo>
                <a:lnTo>
                  <a:pt x="233480" y="4793512"/>
                </a:lnTo>
                <a:cubicBezTo>
                  <a:pt x="233423" y="4793432"/>
                  <a:pt x="233367" y="4793351"/>
                  <a:pt x="233310" y="4793271"/>
                </a:cubicBezTo>
                <a:cubicBezTo>
                  <a:pt x="233275" y="4791711"/>
                  <a:pt x="233728" y="4789662"/>
                  <a:pt x="234882" y="4786765"/>
                </a:cubicBezTo>
                <a:lnTo>
                  <a:pt x="236914" y="4782703"/>
                </a:lnTo>
                <a:lnTo>
                  <a:pt x="246329" y="4683644"/>
                </a:lnTo>
                <a:cubicBezTo>
                  <a:pt x="256294" y="4677568"/>
                  <a:pt x="256527" y="4667288"/>
                  <a:pt x="253823" y="4655204"/>
                </a:cubicBezTo>
                <a:cubicBezTo>
                  <a:pt x="259521" y="4631796"/>
                  <a:pt x="280440" y="4574275"/>
                  <a:pt x="280514" y="4543195"/>
                </a:cubicBezTo>
                <a:cubicBezTo>
                  <a:pt x="272112" y="4519880"/>
                  <a:pt x="251340" y="4505102"/>
                  <a:pt x="254268" y="4468722"/>
                </a:cubicBezTo>
                <a:cubicBezTo>
                  <a:pt x="266696" y="4435462"/>
                  <a:pt x="236001" y="4395418"/>
                  <a:pt x="252728" y="4353998"/>
                </a:cubicBezTo>
                <a:cubicBezTo>
                  <a:pt x="256750" y="4339008"/>
                  <a:pt x="256168" y="4294115"/>
                  <a:pt x="248123" y="4286542"/>
                </a:cubicBezTo>
                <a:cubicBezTo>
                  <a:pt x="246365" y="4277371"/>
                  <a:pt x="249194" y="4266107"/>
                  <a:pt x="240584" y="4262777"/>
                </a:cubicBezTo>
                <a:cubicBezTo>
                  <a:pt x="230221" y="4256829"/>
                  <a:pt x="246153" y="4222259"/>
                  <a:pt x="233949" y="4228340"/>
                </a:cubicBezTo>
                <a:cubicBezTo>
                  <a:pt x="244865" y="4203839"/>
                  <a:pt x="223150" y="4187902"/>
                  <a:pt x="217758" y="4169004"/>
                </a:cubicBezTo>
                <a:cubicBezTo>
                  <a:pt x="228596" y="4149446"/>
                  <a:pt x="206597" y="4129080"/>
                  <a:pt x="203797" y="4086781"/>
                </a:cubicBezTo>
                <a:cubicBezTo>
                  <a:pt x="216334" y="4065199"/>
                  <a:pt x="201740" y="4058317"/>
                  <a:pt x="218344" y="4018957"/>
                </a:cubicBezTo>
                <a:cubicBezTo>
                  <a:pt x="216630" y="4017979"/>
                  <a:pt x="215034" y="4016614"/>
                  <a:pt x="213609" y="4014902"/>
                </a:cubicBezTo>
                <a:cubicBezTo>
                  <a:pt x="205325" y="4004955"/>
                  <a:pt x="204424" y="3985729"/>
                  <a:pt x="211594" y="3971964"/>
                </a:cubicBezTo>
                <a:cubicBezTo>
                  <a:pt x="233561" y="3910433"/>
                  <a:pt x="230991" y="3860613"/>
                  <a:pt x="234357" y="3812226"/>
                </a:cubicBezTo>
                <a:cubicBezTo>
                  <a:pt x="235501" y="3758242"/>
                  <a:pt x="209185" y="3801364"/>
                  <a:pt x="229596" y="3728573"/>
                </a:cubicBezTo>
                <a:cubicBezTo>
                  <a:pt x="219804" y="3724174"/>
                  <a:pt x="219047" y="3715890"/>
                  <a:pt x="223099" y="3700384"/>
                </a:cubicBezTo>
                <a:cubicBezTo>
                  <a:pt x="222942" y="3674360"/>
                  <a:pt x="199034" y="3683312"/>
                  <a:pt x="212511" y="3653063"/>
                </a:cubicBezTo>
                <a:cubicBezTo>
                  <a:pt x="207582" y="3623616"/>
                  <a:pt x="199349" y="3555881"/>
                  <a:pt x="193522" y="3523704"/>
                </a:cubicBezTo>
                <a:cubicBezTo>
                  <a:pt x="199728" y="3495169"/>
                  <a:pt x="185963" y="3494025"/>
                  <a:pt x="177551" y="3460001"/>
                </a:cubicBezTo>
                <a:cubicBezTo>
                  <a:pt x="184399" y="3442692"/>
                  <a:pt x="180138" y="3431687"/>
                  <a:pt x="172293" y="3422022"/>
                </a:cubicBezTo>
                <a:cubicBezTo>
                  <a:pt x="172567" y="3386386"/>
                  <a:pt x="159982" y="3357707"/>
                  <a:pt x="153640" y="3319632"/>
                </a:cubicBezTo>
                <a:cubicBezTo>
                  <a:pt x="117352" y="3267571"/>
                  <a:pt x="111308" y="3199530"/>
                  <a:pt x="102580" y="3174350"/>
                </a:cubicBezTo>
                <a:lnTo>
                  <a:pt x="101281" y="3168555"/>
                </a:lnTo>
                <a:cubicBezTo>
                  <a:pt x="101655" y="3163067"/>
                  <a:pt x="102030" y="3157580"/>
                  <a:pt x="102403" y="3152092"/>
                </a:cubicBezTo>
                <a:lnTo>
                  <a:pt x="103597" y="3145797"/>
                </a:lnTo>
                <a:cubicBezTo>
                  <a:pt x="104132" y="3141497"/>
                  <a:pt x="104119" y="3138691"/>
                  <a:pt x="103701" y="3136806"/>
                </a:cubicBezTo>
                <a:lnTo>
                  <a:pt x="108221" y="3088993"/>
                </a:lnTo>
                <a:cubicBezTo>
                  <a:pt x="109464" y="3064872"/>
                  <a:pt x="113188" y="3030250"/>
                  <a:pt x="111158" y="2992081"/>
                </a:cubicBezTo>
                <a:cubicBezTo>
                  <a:pt x="109031" y="2944441"/>
                  <a:pt x="104226" y="2942439"/>
                  <a:pt x="105565" y="2902844"/>
                </a:cubicBezTo>
                <a:cubicBezTo>
                  <a:pt x="107874" y="2897323"/>
                  <a:pt x="101362" y="2801618"/>
                  <a:pt x="105102" y="2797375"/>
                </a:cubicBezTo>
                <a:cubicBezTo>
                  <a:pt x="86174" y="2744941"/>
                  <a:pt x="109804" y="2750735"/>
                  <a:pt x="107241" y="2691357"/>
                </a:cubicBezTo>
                <a:cubicBezTo>
                  <a:pt x="107811" y="2665349"/>
                  <a:pt x="115946" y="2561129"/>
                  <a:pt x="145888" y="2542201"/>
                </a:cubicBezTo>
                <a:cubicBezTo>
                  <a:pt x="170455" y="2427400"/>
                  <a:pt x="123634" y="2367849"/>
                  <a:pt x="136292" y="2250554"/>
                </a:cubicBezTo>
                <a:cubicBezTo>
                  <a:pt x="110877" y="2215639"/>
                  <a:pt x="134601" y="2180816"/>
                  <a:pt x="130310" y="2141581"/>
                </a:cubicBezTo>
                <a:cubicBezTo>
                  <a:pt x="154051" y="2149219"/>
                  <a:pt x="117587" y="2094975"/>
                  <a:pt x="144587" y="2089095"/>
                </a:cubicBezTo>
                <a:cubicBezTo>
                  <a:pt x="142952" y="2082142"/>
                  <a:pt x="140513" y="2075590"/>
                  <a:pt x="137867" y="2069059"/>
                </a:cubicBezTo>
                <a:lnTo>
                  <a:pt x="136492" y="2065634"/>
                </a:lnTo>
                <a:cubicBezTo>
                  <a:pt x="136216" y="2060851"/>
                  <a:pt x="135939" y="2056067"/>
                  <a:pt x="135663" y="2051284"/>
                </a:cubicBezTo>
                <a:lnTo>
                  <a:pt x="124268" y="1960184"/>
                </a:lnTo>
                <a:cubicBezTo>
                  <a:pt x="138968" y="1926370"/>
                  <a:pt x="111716" y="1914873"/>
                  <a:pt x="131257" y="1873060"/>
                </a:cubicBezTo>
                <a:cubicBezTo>
                  <a:pt x="136329" y="1857442"/>
                  <a:pt x="139083" y="1807624"/>
                  <a:pt x="131724" y="1797311"/>
                </a:cubicBezTo>
                <a:cubicBezTo>
                  <a:pt x="130673" y="1786740"/>
                  <a:pt x="134293" y="1774954"/>
                  <a:pt x="126063" y="1769201"/>
                </a:cubicBezTo>
                <a:cubicBezTo>
                  <a:pt x="116300" y="1760126"/>
                  <a:pt x="134551" y="1725705"/>
                  <a:pt x="122085" y="1729500"/>
                </a:cubicBezTo>
                <a:cubicBezTo>
                  <a:pt x="134648" y="1705012"/>
                  <a:pt x="114449" y="1682158"/>
                  <a:pt x="110543" y="1659949"/>
                </a:cubicBezTo>
                <a:cubicBezTo>
                  <a:pt x="122664" y="1640913"/>
                  <a:pt x="102513" y="1613087"/>
                  <a:pt x="102892" y="1565607"/>
                </a:cubicBezTo>
                <a:cubicBezTo>
                  <a:pt x="116835" y="1544742"/>
                  <a:pt x="102976" y="1533616"/>
                  <a:pt x="122245" y="1494057"/>
                </a:cubicBezTo>
                <a:cubicBezTo>
                  <a:pt x="120629" y="1492563"/>
                  <a:pt x="119160" y="1490668"/>
                  <a:pt x="117883" y="1488429"/>
                </a:cubicBezTo>
                <a:cubicBezTo>
                  <a:pt x="110465" y="1475431"/>
                  <a:pt x="111002" y="1453942"/>
                  <a:pt x="119083" y="1440433"/>
                </a:cubicBezTo>
                <a:cubicBezTo>
                  <a:pt x="145274" y="1377630"/>
                  <a:pt x="146438" y="1321884"/>
                  <a:pt x="153340" y="1269148"/>
                </a:cubicBezTo>
                <a:cubicBezTo>
                  <a:pt x="158467" y="1209690"/>
                  <a:pt x="129360" y="1251077"/>
                  <a:pt x="154855" y="1175439"/>
                </a:cubicBezTo>
                <a:cubicBezTo>
                  <a:pt x="145538" y="1168218"/>
                  <a:pt x="145408" y="1158868"/>
                  <a:pt x="150548" y="1142685"/>
                </a:cubicBezTo>
                <a:cubicBezTo>
                  <a:pt x="152321" y="1113850"/>
                  <a:pt x="128121" y="1118007"/>
                  <a:pt x="143630" y="1087778"/>
                </a:cubicBezTo>
                <a:cubicBezTo>
                  <a:pt x="139451" y="1064261"/>
                  <a:pt x="125971" y="1018012"/>
                  <a:pt x="125476" y="1001580"/>
                </a:cubicBezTo>
                <a:cubicBezTo>
                  <a:pt x="123958" y="976962"/>
                  <a:pt x="134851" y="962709"/>
                  <a:pt x="134526" y="940069"/>
                </a:cubicBezTo>
                <a:cubicBezTo>
                  <a:pt x="142751" y="909988"/>
                  <a:pt x="129284" y="905409"/>
                  <a:pt x="123523" y="865739"/>
                </a:cubicBezTo>
                <a:cubicBezTo>
                  <a:pt x="131549" y="848234"/>
                  <a:pt x="128173" y="835030"/>
                  <a:pt x="121164" y="822450"/>
                </a:cubicBezTo>
                <a:cubicBezTo>
                  <a:pt x="124077" y="783082"/>
                  <a:pt x="113811" y="748321"/>
                  <a:pt x="110389" y="704665"/>
                </a:cubicBezTo>
                <a:cubicBezTo>
                  <a:pt x="120144" y="656264"/>
                  <a:pt x="99869" y="633697"/>
                  <a:pt x="96299" y="587032"/>
                </a:cubicBezTo>
                <a:cubicBezTo>
                  <a:pt x="87861" y="539988"/>
                  <a:pt x="66571" y="452493"/>
                  <a:pt x="59759" y="422399"/>
                </a:cubicBezTo>
                <a:cubicBezTo>
                  <a:pt x="62865" y="416491"/>
                  <a:pt x="59682" y="404768"/>
                  <a:pt x="55429" y="406467"/>
                </a:cubicBezTo>
                <a:cubicBezTo>
                  <a:pt x="56742" y="400038"/>
                  <a:pt x="64884" y="384166"/>
                  <a:pt x="58062" y="383409"/>
                </a:cubicBezTo>
                <a:cubicBezTo>
                  <a:pt x="57210" y="351894"/>
                  <a:pt x="61145" y="320031"/>
                  <a:pt x="69487" y="290892"/>
                </a:cubicBezTo>
                <a:cubicBezTo>
                  <a:pt x="57686" y="231306"/>
                  <a:pt x="89539" y="260845"/>
                  <a:pt x="86198" y="217175"/>
                </a:cubicBezTo>
                <a:cubicBezTo>
                  <a:pt x="72715" y="183379"/>
                  <a:pt x="83646" y="168958"/>
                  <a:pt x="74643" y="129155"/>
                </a:cubicBezTo>
                <a:cubicBezTo>
                  <a:pt x="96697" y="112411"/>
                  <a:pt x="72236" y="90977"/>
                  <a:pt x="78417" y="74202"/>
                </a:cubicBezTo>
                <a:cubicBezTo>
                  <a:pt x="59029" y="57686"/>
                  <a:pt x="81827" y="29115"/>
                  <a:pt x="94183" y="468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1171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3D8403-89D8-4F62-890A-1B61FBEC6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1998" y="435841"/>
            <a:ext cx="10588434" cy="1062644"/>
          </a:xfrm>
        </p:spPr>
        <p:txBody>
          <a:bodyPr anchor="b">
            <a:normAutofit/>
          </a:bodyPr>
          <a:lstStyle/>
          <a:p>
            <a:r>
              <a:rPr lang="nl-NL" dirty="0"/>
              <a:t>Mesofyten (gematigd klimaat)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D2FEEB5-D1F6-4022-A189-779A73C667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2099" y="2466609"/>
            <a:ext cx="6282169" cy="3215749"/>
          </a:xfrm>
        </p:spPr>
        <p:txBody>
          <a:bodyPr>
            <a:normAutofit fontScale="92500" lnSpcReduction="10000"/>
          </a:bodyPr>
          <a:lstStyle/>
          <a:p>
            <a:r>
              <a:rPr lang="nl-NL" dirty="0"/>
              <a:t>Grote en dunne bladeren</a:t>
            </a:r>
          </a:p>
          <a:p>
            <a:endParaRPr lang="nl-NL" sz="2000" dirty="0"/>
          </a:p>
          <a:p>
            <a:r>
              <a:rPr lang="nl-NL" sz="2000" dirty="0"/>
              <a:t>Aanpassingen:</a:t>
            </a:r>
          </a:p>
          <a:p>
            <a:endParaRPr lang="nl-NL" sz="2000" dirty="0"/>
          </a:p>
          <a:p>
            <a:pPr marL="0" indent="0">
              <a:buNone/>
            </a:pPr>
            <a:r>
              <a:rPr lang="nl-NL" sz="2000" dirty="0"/>
              <a:t>• Blad laten vallen voor de winter (verdampingsoppervlak verkleinen)</a:t>
            </a:r>
          </a:p>
          <a:p>
            <a:pPr marL="0" indent="0">
              <a:buNone/>
            </a:pPr>
            <a:endParaRPr lang="nl-NL" sz="2000" dirty="0"/>
          </a:p>
          <a:p>
            <a:pPr marL="0" indent="0">
              <a:buNone/>
            </a:pPr>
            <a:r>
              <a:rPr lang="nl-NL" sz="2000" dirty="0"/>
              <a:t>• Droogte te ontwijken (Door meer suikers aan te maken in het celvocht waardoor de plant zich beschermd tegen uitdroging en/of bevriezing)</a:t>
            </a:r>
          </a:p>
          <a:p>
            <a:pPr marL="0" indent="0">
              <a:buNone/>
            </a:pPr>
            <a:endParaRPr lang="nl-NL" sz="2000" dirty="0"/>
          </a:p>
          <a:p>
            <a:pPr marL="0" indent="0">
              <a:buNone/>
            </a:pPr>
            <a:r>
              <a:rPr lang="nl-NL" sz="2000" dirty="0"/>
              <a:t>• Diep wortelgestel voor constante wateropname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3AB2184-5EDF-4E4A-AD73-530E7C2E2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317" y="2168898"/>
            <a:ext cx="3366480" cy="224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24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B10931-6EE1-4CA6-9DFE-2D226A02A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3887" y="609600"/>
            <a:ext cx="6564574" cy="1330518"/>
          </a:xfrm>
        </p:spPr>
        <p:txBody>
          <a:bodyPr>
            <a:normAutofit/>
          </a:bodyPr>
          <a:lstStyle/>
          <a:p>
            <a:r>
              <a:rPr lang="nl-NL" dirty="0"/>
              <a:t>Epifyten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0FA79C8-F6FE-4A71-866F-57958CDAA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3887" y="2193779"/>
            <a:ext cx="6564573" cy="39089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dirty="0"/>
              <a:t>leven op een andere plant, meestal een boom hoog in het tropisch regenwoud. Zij leven dus niet ten koste van de andere plant!</a:t>
            </a:r>
          </a:p>
          <a:p>
            <a:pPr marL="0" indent="0">
              <a:buNone/>
            </a:pPr>
            <a:endParaRPr lang="nl-NL" sz="2000" dirty="0"/>
          </a:p>
          <a:p>
            <a:pPr marL="342900" indent="-342900"/>
            <a:r>
              <a:rPr lang="nl-NL" sz="2000" dirty="0"/>
              <a:t>Zij hebben zich aangepast door:</a:t>
            </a:r>
          </a:p>
          <a:p>
            <a:pPr marL="0" indent="0">
              <a:buNone/>
            </a:pPr>
            <a:r>
              <a:rPr lang="nl-NL" sz="2000" dirty="0"/>
              <a:t>•   Zelf voedselproducerend te zijn</a:t>
            </a:r>
          </a:p>
          <a:p>
            <a:pPr marL="0" indent="0">
              <a:buNone/>
            </a:pPr>
            <a:r>
              <a:rPr lang="nl-NL" sz="2000" dirty="0"/>
              <a:t>•   Watervoorraad in koker of beker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3E5AC35-39EB-4B9A-9E8C-675FB0F6C5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65" r="601"/>
          <a:stretch/>
        </p:blipFill>
        <p:spPr>
          <a:xfrm>
            <a:off x="204731" y="3312050"/>
            <a:ext cx="4038600" cy="3428999"/>
          </a:xfrm>
          <a:custGeom>
            <a:avLst/>
            <a:gdLst/>
            <a:ahLst/>
            <a:cxnLst/>
            <a:rect l="l" t="t" r="r" b="b"/>
            <a:pathLst>
              <a:path w="4038600" h="3428999">
                <a:moveTo>
                  <a:pt x="0" y="0"/>
                </a:moveTo>
                <a:lnTo>
                  <a:pt x="3832764" y="0"/>
                </a:lnTo>
                <a:lnTo>
                  <a:pt x="3833410" y="4411"/>
                </a:lnTo>
                <a:cubicBezTo>
                  <a:pt x="3834310" y="12542"/>
                  <a:pt x="3834933" y="20617"/>
                  <a:pt x="3835321" y="28434"/>
                </a:cubicBezTo>
                <a:cubicBezTo>
                  <a:pt x="3843020" y="30350"/>
                  <a:pt x="3840588" y="61692"/>
                  <a:pt x="3852266" y="50998"/>
                </a:cubicBezTo>
                <a:cubicBezTo>
                  <a:pt x="3853153" y="61314"/>
                  <a:pt x="3849223" y="70391"/>
                  <a:pt x="3856614" y="62023"/>
                </a:cubicBezTo>
                <a:cubicBezTo>
                  <a:pt x="3857136" y="65272"/>
                  <a:pt x="3858208" y="66796"/>
                  <a:pt x="3859557" y="67517"/>
                </a:cubicBezTo>
                <a:lnTo>
                  <a:pt x="3860141" y="67604"/>
                </a:lnTo>
                <a:lnTo>
                  <a:pt x="3861913" y="90672"/>
                </a:lnTo>
                <a:lnTo>
                  <a:pt x="3863084" y="93141"/>
                </a:lnTo>
                <a:cubicBezTo>
                  <a:pt x="3863070" y="98407"/>
                  <a:pt x="3863057" y="103672"/>
                  <a:pt x="3863043" y="108938"/>
                </a:cubicBezTo>
                <a:lnTo>
                  <a:pt x="3863660" y="116693"/>
                </a:lnTo>
                <a:lnTo>
                  <a:pt x="3862518" y="119721"/>
                </a:lnTo>
                <a:cubicBezTo>
                  <a:pt x="3862017" y="122528"/>
                  <a:pt x="3862239" y="125949"/>
                  <a:pt x="3864097" y="130743"/>
                </a:cubicBezTo>
                <a:lnTo>
                  <a:pt x="3864775" y="131693"/>
                </a:lnTo>
                <a:lnTo>
                  <a:pt x="3864231" y="141960"/>
                </a:lnTo>
                <a:cubicBezTo>
                  <a:pt x="3863734" y="145469"/>
                  <a:pt x="3862886" y="148837"/>
                  <a:pt x="3861543" y="151981"/>
                </a:cubicBezTo>
                <a:cubicBezTo>
                  <a:pt x="3876816" y="176028"/>
                  <a:pt x="3873891" y="209754"/>
                  <a:pt x="3881956" y="241275"/>
                </a:cubicBezTo>
                <a:cubicBezTo>
                  <a:pt x="3880805" y="282291"/>
                  <a:pt x="3871108" y="290637"/>
                  <a:pt x="3883245" y="317540"/>
                </a:cubicBezTo>
                <a:cubicBezTo>
                  <a:pt x="3887431" y="330343"/>
                  <a:pt x="3884915" y="349601"/>
                  <a:pt x="3894824" y="382132"/>
                </a:cubicBezTo>
                <a:cubicBezTo>
                  <a:pt x="3902184" y="412768"/>
                  <a:pt x="3905028" y="440981"/>
                  <a:pt x="3912029" y="468465"/>
                </a:cubicBezTo>
                <a:cubicBezTo>
                  <a:pt x="3918870" y="501219"/>
                  <a:pt x="3919171" y="493504"/>
                  <a:pt x="3923563" y="512872"/>
                </a:cubicBezTo>
                <a:cubicBezTo>
                  <a:pt x="3925161" y="516259"/>
                  <a:pt x="3933257" y="548851"/>
                  <a:pt x="3935302" y="551780"/>
                </a:cubicBezTo>
                <a:cubicBezTo>
                  <a:pt x="3940193" y="569420"/>
                  <a:pt x="3948108" y="591435"/>
                  <a:pt x="3952908" y="618713"/>
                </a:cubicBezTo>
                <a:cubicBezTo>
                  <a:pt x="3949597" y="640336"/>
                  <a:pt x="3968857" y="662091"/>
                  <a:pt x="3964097" y="689135"/>
                </a:cubicBezTo>
                <a:cubicBezTo>
                  <a:pt x="3963409" y="698730"/>
                  <a:pt x="3967777" y="726290"/>
                  <a:pt x="3972561" y="730194"/>
                </a:cubicBezTo>
                <a:cubicBezTo>
                  <a:pt x="3974287" y="735671"/>
                  <a:pt x="3973869" y="742863"/>
                  <a:pt x="3978553" y="744105"/>
                </a:cubicBezTo>
                <a:cubicBezTo>
                  <a:pt x="3984369" y="746793"/>
                  <a:pt x="3979392" y="769550"/>
                  <a:pt x="3985056" y="764665"/>
                </a:cubicBezTo>
                <a:cubicBezTo>
                  <a:pt x="3981721" y="780759"/>
                  <a:pt x="3994221" y="788526"/>
                  <a:pt x="3998681" y="799644"/>
                </a:cubicBezTo>
                <a:cubicBezTo>
                  <a:pt x="3996807" y="806167"/>
                  <a:pt x="3999133" y="812044"/>
                  <a:pt x="4002586" y="819512"/>
                </a:cubicBezTo>
                <a:lnTo>
                  <a:pt x="4007152" y="829775"/>
                </a:lnTo>
                <a:cubicBezTo>
                  <a:pt x="4007290" y="831346"/>
                  <a:pt x="4007429" y="832918"/>
                  <a:pt x="4007568" y="834489"/>
                </a:cubicBezTo>
                <a:cubicBezTo>
                  <a:pt x="4008582" y="842878"/>
                  <a:pt x="4012501" y="870527"/>
                  <a:pt x="4013238" y="880111"/>
                </a:cubicBezTo>
                <a:lnTo>
                  <a:pt x="4011990" y="891990"/>
                </a:lnTo>
                <a:cubicBezTo>
                  <a:pt x="4012878" y="895711"/>
                  <a:pt x="4017741" y="899277"/>
                  <a:pt x="4018561" y="902435"/>
                </a:cubicBezTo>
                <a:lnTo>
                  <a:pt x="4016914" y="910937"/>
                </a:lnTo>
                <a:cubicBezTo>
                  <a:pt x="4021666" y="910045"/>
                  <a:pt x="4017754" y="920062"/>
                  <a:pt x="4017630" y="927631"/>
                </a:cubicBezTo>
                <a:cubicBezTo>
                  <a:pt x="4017765" y="943134"/>
                  <a:pt x="4017899" y="958638"/>
                  <a:pt x="4018033" y="974141"/>
                </a:cubicBezTo>
                <a:lnTo>
                  <a:pt x="4020844" y="1002853"/>
                </a:lnTo>
                <a:lnTo>
                  <a:pt x="4019159" y="1011649"/>
                </a:lnTo>
                <a:cubicBezTo>
                  <a:pt x="4018755" y="1030805"/>
                  <a:pt x="4025427" y="1051984"/>
                  <a:pt x="4019983" y="1065586"/>
                </a:cubicBezTo>
                <a:cubicBezTo>
                  <a:pt x="4019342" y="1071115"/>
                  <a:pt x="4019489" y="1076118"/>
                  <a:pt x="4020124" y="1080768"/>
                </a:cubicBezTo>
                <a:lnTo>
                  <a:pt x="4023046" y="1093182"/>
                </a:lnTo>
                <a:lnTo>
                  <a:pt x="4030993" y="1117768"/>
                </a:lnTo>
                <a:cubicBezTo>
                  <a:pt x="4017255" y="1119010"/>
                  <a:pt x="4036257" y="1175819"/>
                  <a:pt x="4024084" y="1169607"/>
                </a:cubicBezTo>
                <a:cubicBezTo>
                  <a:pt x="4026558" y="1192318"/>
                  <a:pt x="4002019" y="1213340"/>
                  <a:pt x="4015242" y="1235237"/>
                </a:cubicBezTo>
                <a:cubicBezTo>
                  <a:pt x="4014162" y="1269305"/>
                  <a:pt x="4018570" y="1317827"/>
                  <a:pt x="4017602" y="1350990"/>
                </a:cubicBezTo>
                <a:cubicBezTo>
                  <a:pt x="4023169" y="1344874"/>
                  <a:pt x="4021893" y="1374627"/>
                  <a:pt x="4021736" y="1378298"/>
                </a:cubicBezTo>
                <a:cubicBezTo>
                  <a:pt x="4018952" y="1400570"/>
                  <a:pt x="4019832" y="1419813"/>
                  <a:pt x="4016278" y="1458310"/>
                </a:cubicBezTo>
                <a:cubicBezTo>
                  <a:pt x="4018014" y="1492373"/>
                  <a:pt x="4008830" y="1521984"/>
                  <a:pt x="4018868" y="1553366"/>
                </a:cubicBezTo>
                <a:cubicBezTo>
                  <a:pt x="4016990" y="1555494"/>
                  <a:pt x="4015540" y="1558122"/>
                  <a:pt x="4014402" y="1561090"/>
                </a:cubicBezTo>
                <a:lnTo>
                  <a:pt x="4011936" y="1570307"/>
                </a:lnTo>
                <a:lnTo>
                  <a:pt x="4012405" y="1571592"/>
                </a:lnTo>
                <a:cubicBezTo>
                  <a:pt x="4013272" y="1577147"/>
                  <a:pt x="4012836" y="1580457"/>
                  <a:pt x="4011825" y="1582767"/>
                </a:cubicBezTo>
                <a:lnTo>
                  <a:pt x="4010160" y="1584906"/>
                </a:lnTo>
                <a:lnTo>
                  <a:pt x="4009282" y="1592480"/>
                </a:lnTo>
                <a:lnTo>
                  <a:pt x="4004224" y="1632608"/>
                </a:lnTo>
                <a:lnTo>
                  <a:pt x="4004766" y="1633033"/>
                </a:lnTo>
                <a:cubicBezTo>
                  <a:pt x="4005917" y="1634501"/>
                  <a:pt x="4006652" y="1636551"/>
                  <a:pt x="4006536" y="1639879"/>
                </a:cubicBezTo>
                <a:cubicBezTo>
                  <a:pt x="4015184" y="1636475"/>
                  <a:pt x="4009709" y="1642588"/>
                  <a:pt x="4008603" y="1652696"/>
                </a:cubicBezTo>
                <a:cubicBezTo>
                  <a:pt x="4021787" y="1649666"/>
                  <a:pt x="4013526" y="1677353"/>
                  <a:pt x="4020520" y="1683689"/>
                </a:cubicBezTo>
                <a:cubicBezTo>
                  <a:pt x="4019410" y="1691182"/>
                  <a:pt x="4018476" y="1699055"/>
                  <a:pt x="4017793" y="1707144"/>
                </a:cubicBezTo>
                <a:cubicBezTo>
                  <a:pt x="4017716" y="1708742"/>
                  <a:pt x="4017637" y="1710339"/>
                  <a:pt x="4017559" y="1711937"/>
                </a:cubicBezTo>
                <a:lnTo>
                  <a:pt x="4017686" y="1712065"/>
                </a:lnTo>
                <a:cubicBezTo>
                  <a:pt x="4017911" y="1713173"/>
                  <a:pt x="4017938" y="1714774"/>
                  <a:pt x="4017696" y="1717183"/>
                </a:cubicBezTo>
                <a:lnTo>
                  <a:pt x="4017133" y="1720681"/>
                </a:lnTo>
                <a:lnTo>
                  <a:pt x="4016678" y="1729981"/>
                </a:lnTo>
                <a:lnTo>
                  <a:pt x="4017384" y="1733388"/>
                </a:lnTo>
                <a:lnTo>
                  <a:pt x="4018907" y="1735034"/>
                </a:lnTo>
                <a:cubicBezTo>
                  <a:pt x="4018834" y="1735303"/>
                  <a:pt x="4018762" y="1735573"/>
                  <a:pt x="4018689" y="1735842"/>
                </a:cubicBezTo>
                <a:cubicBezTo>
                  <a:pt x="4015637" y="1741502"/>
                  <a:pt x="4011570" y="1742214"/>
                  <a:pt x="4022227" y="1754258"/>
                </a:cubicBezTo>
                <a:cubicBezTo>
                  <a:pt x="4017088" y="1767842"/>
                  <a:pt x="4023675" y="1773031"/>
                  <a:pt x="4025215" y="1794468"/>
                </a:cubicBezTo>
                <a:cubicBezTo>
                  <a:pt x="4020602" y="1801685"/>
                  <a:pt x="4021846" y="1809129"/>
                  <a:pt x="4024929" y="1817026"/>
                </a:cubicBezTo>
                <a:cubicBezTo>
                  <a:pt x="4022135" y="1836468"/>
                  <a:pt x="4026097" y="1856359"/>
                  <a:pt x="4026330" y="1879330"/>
                </a:cubicBezTo>
                <a:lnTo>
                  <a:pt x="4036998" y="1941432"/>
                </a:lnTo>
                <a:lnTo>
                  <a:pt x="4036084" y="2000732"/>
                </a:lnTo>
                <a:cubicBezTo>
                  <a:pt x="4034263" y="2008113"/>
                  <a:pt x="4032229" y="2015157"/>
                  <a:pt x="4030076" y="2021755"/>
                </a:cubicBezTo>
                <a:cubicBezTo>
                  <a:pt x="4035967" y="2031320"/>
                  <a:pt x="4023973" y="2053600"/>
                  <a:pt x="4037221" y="2057342"/>
                </a:cubicBezTo>
                <a:cubicBezTo>
                  <a:pt x="4034697" y="2066435"/>
                  <a:pt x="4028501" y="2069516"/>
                  <a:pt x="4037394" y="2070619"/>
                </a:cubicBezTo>
                <a:cubicBezTo>
                  <a:pt x="4036804" y="2073734"/>
                  <a:pt x="4037226" y="2076065"/>
                  <a:pt x="4038135" y="2078045"/>
                </a:cubicBezTo>
                <a:lnTo>
                  <a:pt x="4038600" y="2078724"/>
                </a:lnTo>
                <a:lnTo>
                  <a:pt x="4032779" y="2098845"/>
                </a:lnTo>
                <a:lnTo>
                  <a:pt x="4032983" y="2102024"/>
                </a:lnTo>
                <a:lnTo>
                  <a:pt x="4027939" y="2114492"/>
                </a:lnTo>
                <a:lnTo>
                  <a:pt x="4018466" y="2141885"/>
                </a:lnTo>
                <a:cubicBezTo>
                  <a:pt x="4016935" y="2144144"/>
                  <a:pt x="4008999" y="2172239"/>
                  <a:pt x="4006867" y="2173326"/>
                </a:cubicBezTo>
                <a:cubicBezTo>
                  <a:pt x="4012131" y="2208338"/>
                  <a:pt x="3995887" y="2179358"/>
                  <a:pt x="3992697" y="2212754"/>
                </a:cubicBezTo>
                <a:cubicBezTo>
                  <a:pt x="4005768" y="2234675"/>
                  <a:pt x="3987982" y="2231911"/>
                  <a:pt x="3984358" y="2281700"/>
                </a:cubicBezTo>
                <a:cubicBezTo>
                  <a:pt x="3976909" y="2307292"/>
                  <a:pt x="3981397" y="2321058"/>
                  <a:pt x="3966554" y="2358247"/>
                </a:cubicBezTo>
                <a:cubicBezTo>
                  <a:pt x="3960999" y="2394590"/>
                  <a:pt x="3953833" y="2470676"/>
                  <a:pt x="3951025" y="2499761"/>
                </a:cubicBezTo>
                <a:cubicBezTo>
                  <a:pt x="3960739" y="2527319"/>
                  <a:pt x="3950548" y="2509832"/>
                  <a:pt x="3949702" y="2532758"/>
                </a:cubicBezTo>
                <a:cubicBezTo>
                  <a:pt x="3938760" y="2520705"/>
                  <a:pt x="3952389" y="2562520"/>
                  <a:pt x="3938861" y="2556795"/>
                </a:cubicBezTo>
                <a:cubicBezTo>
                  <a:pt x="3939134" y="2561148"/>
                  <a:pt x="3939827" y="2565547"/>
                  <a:pt x="3940623" y="2570003"/>
                </a:cubicBezTo>
                <a:cubicBezTo>
                  <a:pt x="3940759" y="2570781"/>
                  <a:pt x="3940897" y="2571558"/>
                  <a:pt x="3941033" y="2572336"/>
                </a:cubicBezTo>
                <a:lnTo>
                  <a:pt x="3940366" y="2580478"/>
                </a:lnTo>
                <a:lnTo>
                  <a:pt x="3943063" y="2584265"/>
                </a:lnTo>
                <a:lnTo>
                  <a:pt x="3944125" y="2597587"/>
                </a:lnTo>
                <a:cubicBezTo>
                  <a:pt x="3944077" y="2602348"/>
                  <a:pt x="3943504" y="2607198"/>
                  <a:pt x="3942089" y="2612155"/>
                </a:cubicBezTo>
                <a:cubicBezTo>
                  <a:pt x="3932438" y="2625816"/>
                  <a:pt x="3941792" y="2663179"/>
                  <a:pt x="3929196" y="2679622"/>
                </a:cubicBezTo>
                <a:cubicBezTo>
                  <a:pt x="3925571" y="2686502"/>
                  <a:pt x="3920517" y="2712894"/>
                  <a:pt x="3923315" y="2720986"/>
                </a:cubicBezTo>
                <a:cubicBezTo>
                  <a:pt x="3923036" y="2727128"/>
                  <a:pt x="3920401" y="2732389"/>
                  <a:pt x="3923961" y="2738269"/>
                </a:cubicBezTo>
                <a:cubicBezTo>
                  <a:pt x="3928018" y="2746479"/>
                  <a:pt x="3916599" y="2759296"/>
                  <a:pt x="3922927" y="2761348"/>
                </a:cubicBezTo>
                <a:cubicBezTo>
                  <a:pt x="3919813" y="2786694"/>
                  <a:pt x="3907933" y="2868089"/>
                  <a:pt x="3905273" y="2890343"/>
                </a:cubicBezTo>
                <a:cubicBezTo>
                  <a:pt x="3905945" y="2891698"/>
                  <a:pt x="3906516" y="2893225"/>
                  <a:pt x="3906968" y="2894872"/>
                </a:cubicBezTo>
                <a:cubicBezTo>
                  <a:pt x="3909594" y="2904456"/>
                  <a:pt x="3907729" y="2916058"/>
                  <a:pt x="3902804" y="2920783"/>
                </a:cubicBezTo>
                <a:cubicBezTo>
                  <a:pt x="3885416" y="2946524"/>
                  <a:pt x="3880691" y="2976695"/>
                  <a:pt x="3873409" y="3003309"/>
                </a:cubicBezTo>
                <a:cubicBezTo>
                  <a:pt x="3866483" y="3034202"/>
                  <a:pt x="3883685" y="3021162"/>
                  <a:pt x="3865677" y="3054172"/>
                </a:cubicBezTo>
                <a:cubicBezTo>
                  <a:pt x="3869656" y="3061216"/>
                  <a:pt x="3869021" y="3066386"/>
                  <a:pt x="3865322" y="3073552"/>
                </a:cubicBezTo>
                <a:cubicBezTo>
                  <a:pt x="3862309" y="3088769"/>
                  <a:pt x="3874353" y="3094511"/>
                  <a:pt x="3864576" y="3105939"/>
                </a:cubicBezTo>
                <a:cubicBezTo>
                  <a:pt x="3871414" y="3106866"/>
                  <a:pt x="3862070" y="3136685"/>
                  <a:pt x="3869897" y="3133416"/>
                </a:cubicBezTo>
                <a:cubicBezTo>
                  <a:pt x="3873987" y="3146871"/>
                  <a:pt x="3863598" y="3146263"/>
                  <a:pt x="3866944" y="3159200"/>
                </a:cubicBezTo>
                <a:cubicBezTo>
                  <a:pt x="3866209" y="3171160"/>
                  <a:pt x="3861238" y="3148758"/>
                  <a:pt x="3858655" y="3160960"/>
                </a:cubicBezTo>
                <a:cubicBezTo>
                  <a:pt x="3856672" y="3176428"/>
                  <a:pt x="3845007" y="3169580"/>
                  <a:pt x="3857964" y="3189916"/>
                </a:cubicBezTo>
                <a:cubicBezTo>
                  <a:pt x="3851730" y="3203678"/>
                  <a:pt x="3857918" y="3210651"/>
                  <a:pt x="3857749" y="3234304"/>
                </a:cubicBezTo>
                <a:lnTo>
                  <a:pt x="3855596" y="3240571"/>
                </a:lnTo>
                <a:lnTo>
                  <a:pt x="3861634" y="3248569"/>
                </a:lnTo>
                <a:cubicBezTo>
                  <a:pt x="3864052" y="3253014"/>
                  <a:pt x="3865516" y="3258342"/>
                  <a:pt x="3864663" y="3265444"/>
                </a:cubicBezTo>
                <a:cubicBezTo>
                  <a:pt x="3848300" y="3307894"/>
                  <a:pt x="3875588" y="3268090"/>
                  <a:pt x="3865146" y="3338829"/>
                </a:cubicBezTo>
                <a:cubicBezTo>
                  <a:pt x="3862730" y="3342195"/>
                  <a:pt x="3864130" y="3351680"/>
                  <a:pt x="3867052" y="3351725"/>
                </a:cubicBezTo>
                <a:cubicBezTo>
                  <a:pt x="3865794" y="3356006"/>
                  <a:pt x="3859439" y="3365106"/>
                  <a:pt x="3863912" y="3367707"/>
                </a:cubicBezTo>
                <a:cubicBezTo>
                  <a:pt x="3863241" y="3379301"/>
                  <a:pt x="3861774" y="3390600"/>
                  <a:pt x="3859561" y="3401335"/>
                </a:cubicBezTo>
                <a:lnTo>
                  <a:pt x="3853212" y="3423129"/>
                </a:lnTo>
                <a:lnTo>
                  <a:pt x="3856572" y="3428759"/>
                </a:lnTo>
                <a:lnTo>
                  <a:pt x="3856601" y="3428999"/>
                </a:lnTo>
                <a:lnTo>
                  <a:pt x="0" y="3428999"/>
                </a:lnTo>
                <a:close/>
              </a:path>
            </a:pathLst>
          </a:cu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50B05AD6-4A14-48C0-9208-ED3CA75428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561" r="-3" b="3279"/>
          <a:stretch/>
        </p:blipFill>
        <p:spPr>
          <a:xfrm>
            <a:off x="9" y="-7"/>
            <a:ext cx="3832765" cy="3493830"/>
          </a:xfrm>
          <a:custGeom>
            <a:avLst/>
            <a:gdLst/>
            <a:ahLst/>
            <a:cxnLst/>
            <a:rect l="l" t="t" r="r" b="b"/>
            <a:pathLst>
              <a:path w="3832765" h="3429000">
                <a:moveTo>
                  <a:pt x="0" y="0"/>
                </a:moveTo>
                <a:lnTo>
                  <a:pt x="3647227" y="0"/>
                </a:lnTo>
                <a:lnTo>
                  <a:pt x="3639550" y="38855"/>
                </a:lnTo>
                <a:cubicBezTo>
                  <a:pt x="3636650" y="54773"/>
                  <a:pt x="3634345" y="68219"/>
                  <a:pt x="3632595" y="77266"/>
                </a:cubicBezTo>
                <a:cubicBezTo>
                  <a:pt x="3626536" y="79781"/>
                  <a:pt x="3626501" y="84794"/>
                  <a:pt x="3629067" y="94172"/>
                </a:cubicBezTo>
                <a:cubicBezTo>
                  <a:pt x="3627578" y="163765"/>
                  <a:pt x="3557526" y="242917"/>
                  <a:pt x="3584106" y="259179"/>
                </a:cubicBezTo>
                <a:cubicBezTo>
                  <a:pt x="3583700" y="275569"/>
                  <a:pt x="3606846" y="331307"/>
                  <a:pt x="3599938" y="369872"/>
                </a:cubicBezTo>
                <a:cubicBezTo>
                  <a:pt x="3585388" y="383902"/>
                  <a:pt x="3596928" y="466732"/>
                  <a:pt x="3595032" y="485807"/>
                </a:cubicBezTo>
                <a:cubicBezTo>
                  <a:pt x="3585943" y="488250"/>
                  <a:pt x="3592517" y="521115"/>
                  <a:pt x="3579338" y="516547"/>
                </a:cubicBezTo>
                <a:cubicBezTo>
                  <a:pt x="3573622" y="519766"/>
                  <a:pt x="3573367" y="529229"/>
                  <a:pt x="3578241" y="534293"/>
                </a:cubicBezTo>
                <a:cubicBezTo>
                  <a:pt x="3576722" y="545474"/>
                  <a:pt x="3569890" y="551581"/>
                  <a:pt x="3577790" y="563888"/>
                </a:cubicBezTo>
                <a:cubicBezTo>
                  <a:pt x="3576008" y="579306"/>
                  <a:pt x="3555937" y="592508"/>
                  <a:pt x="3568362" y="606614"/>
                </a:cubicBezTo>
                <a:cubicBezTo>
                  <a:pt x="3548060" y="617296"/>
                  <a:pt x="3566748" y="665721"/>
                  <a:pt x="3562360" y="696544"/>
                </a:cubicBezTo>
                <a:cubicBezTo>
                  <a:pt x="3540870" y="749643"/>
                  <a:pt x="3563552" y="814684"/>
                  <a:pt x="3525923" y="839698"/>
                </a:cubicBezTo>
                <a:cubicBezTo>
                  <a:pt x="3535181" y="895191"/>
                  <a:pt x="3521523" y="937628"/>
                  <a:pt x="3518879" y="980382"/>
                </a:cubicBezTo>
                <a:cubicBezTo>
                  <a:pt x="3513995" y="999599"/>
                  <a:pt x="3527321" y="1012505"/>
                  <a:pt x="3515302" y="1028426"/>
                </a:cubicBezTo>
                <a:cubicBezTo>
                  <a:pt x="3518279" y="1066840"/>
                  <a:pt x="3496325" y="1148092"/>
                  <a:pt x="3536738" y="1210870"/>
                </a:cubicBezTo>
                <a:lnTo>
                  <a:pt x="3591526" y="1380154"/>
                </a:lnTo>
                <a:cubicBezTo>
                  <a:pt x="3610626" y="1430030"/>
                  <a:pt x="3618402" y="1446676"/>
                  <a:pt x="3627364" y="1475232"/>
                </a:cubicBezTo>
                <a:cubicBezTo>
                  <a:pt x="3630584" y="1500131"/>
                  <a:pt x="3621205" y="1517302"/>
                  <a:pt x="3629315" y="1551492"/>
                </a:cubicBezTo>
                <a:cubicBezTo>
                  <a:pt x="3627771" y="1569255"/>
                  <a:pt x="3642142" y="1604305"/>
                  <a:pt x="3642065" y="1616703"/>
                </a:cubicBezTo>
                <a:cubicBezTo>
                  <a:pt x="3644190" y="1615867"/>
                  <a:pt x="3646228" y="1622618"/>
                  <a:pt x="3644837" y="1625880"/>
                </a:cubicBezTo>
                <a:cubicBezTo>
                  <a:pt x="3644873" y="1682450"/>
                  <a:pt x="3660396" y="1644242"/>
                  <a:pt x="3653089" y="1681195"/>
                </a:cubicBezTo>
                <a:cubicBezTo>
                  <a:pt x="3653672" y="1703685"/>
                  <a:pt x="3678100" y="1693642"/>
                  <a:pt x="3669268" y="1720463"/>
                </a:cubicBezTo>
                <a:cubicBezTo>
                  <a:pt x="3672709" y="1747068"/>
                  <a:pt x="3683894" y="1760489"/>
                  <a:pt x="3680555" y="1787683"/>
                </a:cubicBezTo>
                <a:cubicBezTo>
                  <a:pt x="3683815" y="1812577"/>
                  <a:pt x="3690283" y="1832624"/>
                  <a:pt x="3690144" y="1854892"/>
                </a:cubicBezTo>
                <a:cubicBezTo>
                  <a:pt x="3694176" y="1862246"/>
                  <a:pt x="3696364" y="1869845"/>
                  <a:pt x="3692847" y="1879545"/>
                </a:cubicBezTo>
                <a:lnTo>
                  <a:pt x="3705899" y="1950159"/>
                </a:lnTo>
                <a:cubicBezTo>
                  <a:pt x="3705811" y="1963349"/>
                  <a:pt x="3696947" y="1944883"/>
                  <a:pt x="3698529" y="1956744"/>
                </a:cubicBezTo>
                <a:cubicBezTo>
                  <a:pt x="3704089" y="1967128"/>
                  <a:pt x="3694319" y="1972691"/>
                  <a:pt x="3700670" y="1983128"/>
                </a:cubicBezTo>
                <a:cubicBezTo>
                  <a:pt x="3707325" y="1975376"/>
                  <a:pt x="3704290" y="2019261"/>
                  <a:pt x="3710819" y="2016104"/>
                </a:cubicBezTo>
                <a:cubicBezTo>
                  <a:pt x="3703899" y="2032806"/>
                  <a:pt x="3716180" y="2041037"/>
                  <a:pt x="3716263" y="2057358"/>
                </a:cubicBezTo>
                <a:cubicBezTo>
                  <a:pt x="3714181" y="2066395"/>
                  <a:pt x="3708419" y="2088153"/>
                  <a:pt x="3713451" y="2092532"/>
                </a:cubicBezTo>
                <a:cubicBezTo>
                  <a:pt x="3702969" y="2134723"/>
                  <a:pt x="3713408" y="2112089"/>
                  <a:pt x="3712825" y="2145702"/>
                </a:cubicBezTo>
                <a:cubicBezTo>
                  <a:pt x="3711099" y="2175441"/>
                  <a:pt x="3721651" y="2170882"/>
                  <a:pt x="3710370" y="2205762"/>
                </a:cubicBezTo>
                <a:cubicBezTo>
                  <a:pt x="3706686" y="2213193"/>
                  <a:pt x="3707151" y="2225380"/>
                  <a:pt x="3711407" y="2232983"/>
                </a:cubicBezTo>
                <a:cubicBezTo>
                  <a:pt x="3712139" y="2234292"/>
                  <a:pt x="3712959" y="2235411"/>
                  <a:pt x="3713840" y="2236309"/>
                </a:cubicBezTo>
                <a:cubicBezTo>
                  <a:pt x="3705311" y="2258197"/>
                  <a:pt x="3712810" y="2264929"/>
                  <a:pt x="3706371" y="2276362"/>
                </a:cubicBezTo>
                <a:cubicBezTo>
                  <a:pt x="3707813" y="2303313"/>
                  <a:pt x="3719116" y="2319717"/>
                  <a:pt x="3713548" y="2330164"/>
                </a:cubicBezTo>
                <a:cubicBezTo>
                  <a:pt x="3716700" y="2349548"/>
                  <a:pt x="3722681" y="2379563"/>
                  <a:pt x="3725281" y="2392669"/>
                </a:cubicBezTo>
                <a:cubicBezTo>
                  <a:pt x="3729704" y="2396182"/>
                  <a:pt x="3728251" y="2402767"/>
                  <a:pt x="3729156" y="2408800"/>
                </a:cubicBezTo>
                <a:cubicBezTo>
                  <a:pt x="3733288" y="2414878"/>
                  <a:pt x="3733591" y="2443086"/>
                  <a:pt x="3731527" y="2451803"/>
                </a:cubicBezTo>
                <a:lnTo>
                  <a:pt x="3736702" y="2478754"/>
                </a:lnTo>
                <a:cubicBezTo>
                  <a:pt x="3728550" y="2525478"/>
                  <a:pt x="3760386" y="2545889"/>
                  <a:pt x="3730701" y="2582746"/>
                </a:cubicBezTo>
                <a:cubicBezTo>
                  <a:pt x="3730821" y="2599785"/>
                  <a:pt x="3740171" y="2587220"/>
                  <a:pt x="3740291" y="2604259"/>
                </a:cubicBezTo>
                <a:cubicBezTo>
                  <a:pt x="3743848" y="2626667"/>
                  <a:pt x="3731064" y="2615985"/>
                  <a:pt x="3745312" y="2636571"/>
                </a:cubicBezTo>
                <a:cubicBezTo>
                  <a:pt x="3741774" y="2677126"/>
                  <a:pt x="3756230" y="2698390"/>
                  <a:pt x="3745913" y="2734956"/>
                </a:cubicBezTo>
                <a:cubicBezTo>
                  <a:pt x="3751211" y="2727858"/>
                  <a:pt x="3750682" y="2814031"/>
                  <a:pt x="3749695" y="2825841"/>
                </a:cubicBezTo>
                <a:cubicBezTo>
                  <a:pt x="3749942" y="2850991"/>
                  <a:pt x="3747920" y="2877551"/>
                  <a:pt x="3747393" y="2915771"/>
                </a:cubicBezTo>
                <a:cubicBezTo>
                  <a:pt x="3750755" y="2949567"/>
                  <a:pt x="3739923" y="2933903"/>
                  <a:pt x="3751447" y="2964244"/>
                </a:cubicBezTo>
                <a:cubicBezTo>
                  <a:pt x="3751616" y="2982921"/>
                  <a:pt x="3749341" y="3024704"/>
                  <a:pt x="3748411" y="3027834"/>
                </a:cubicBezTo>
                <a:lnTo>
                  <a:pt x="3748938" y="3029071"/>
                </a:lnTo>
                <a:cubicBezTo>
                  <a:pt x="3750070" y="3034527"/>
                  <a:pt x="3749794" y="3037871"/>
                  <a:pt x="3748894" y="3040270"/>
                </a:cubicBezTo>
                <a:lnTo>
                  <a:pt x="3747334" y="3042558"/>
                </a:lnTo>
                <a:cubicBezTo>
                  <a:pt x="3747162" y="3045102"/>
                  <a:pt x="3746989" y="3047646"/>
                  <a:pt x="3746817" y="3050190"/>
                </a:cubicBezTo>
                <a:lnTo>
                  <a:pt x="3744491" y="3065086"/>
                </a:lnTo>
                <a:lnTo>
                  <a:pt x="3745283" y="3068003"/>
                </a:lnTo>
                <a:lnTo>
                  <a:pt x="3743686" y="3090671"/>
                </a:lnTo>
                <a:lnTo>
                  <a:pt x="3744246" y="3091046"/>
                </a:lnTo>
                <a:cubicBezTo>
                  <a:pt x="3745467" y="3092400"/>
                  <a:pt x="3746300" y="3094375"/>
                  <a:pt x="3746343" y="3097703"/>
                </a:cubicBezTo>
                <a:cubicBezTo>
                  <a:pt x="3754816" y="3093496"/>
                  <a:pt x="3749641" y="3100105"/>
                  <a:pt x="3749018" y="3110287"/>
                </a:cubicBezTo>
                <a:cubicBezTo>
                  <a:pt x="3762039" y="3106026"/>
                  <a:pt x="3755113" y="3134407"/>
                  <a:pt x="3762400" y="3140063"/>
                </a:cubicBezTo>
                <a:cubicBezTo>
                  <a:pt x="3761648" y="3147641"/>
                  <a:pt x="3761093" y="3155576"/>
                  <a:pt x="3760798" y="3163705"/>
                </a:cubicBezTo>
                <a:cubicBezTo>
                  <a:pt x="3760796" y="3165306"/>
                  <a:pt x="3760795" y="3166906"/>
                  <a:pt x="3760793" y="3168507"/>
                </a:cubicBezTo>
                <a:lnTo>
                  <a:pt x="3760925" y="3168621"/>
                </a:lnTo>
                <a:cubicBezTo>
                  <a:pt x="3761203" y="3169703"/>
                  <a:pt x="3761307" y="3171298"/>
                  <a:pt x="3761180" y="3173722"/>
                </a:cubicBezTo>
                <a:lnTo>
                  <a:pt x="3760784" y="3177263"/>
                </a:lnTo>
                <a:lnTo>
                  <a:pt x="3760776" y="3186578"/>
                </a:lnTo>
                <a:lnTo>
                  <a:pt x="3761644" y="3189908"/>
                </a:lnTo>
                <a:cubicBezTo>
                  <a:pt x="3767239" y="3200999"/>
                  <a:pt x="3784386" y="3192521"/>
                  <a:pt x="3778090" y="3215620"/>
                </a:cubicBezTo>
                <a:cubicBezTo>
                  <a:pt x="3782929" y="3238942"/>
                  <a:pt x="3794645" y="3248487"/>
                  <a:pt x="3792860" y="3273934"/>
                </a:cubicBezTo>
                <a:cubicBezTo>
                  <a:pt x="3797428" y="3295746"/>
                  <a:pt x="3804878" y="3312408"/>
                  <a:pt x="3805965" y="3332638"/>
                </a:cubicBezTo>
                <a:cubicBezTo>
                  <a:pt x="3810325" y="3338359"/>
                  <a:pt x="3812891" y="3344736"/>
                  <a:pt x="3809972" y="3354360"/>
                </a:cubicBezTo>
                <a:cubicBezTo>
                  <a:pt x="3815463" y="3373933"/>
                  <a:pt x="3822569" y="3374995"/>
                  <a:pt x="3820366" y="3391014"/>
                </a:cubicBezTo>
                <a:cubicBezTo>
                  <a:pt x="3832550" y="3396219"/>
                  <a:pt x="3828906" y="3399305"/>
                  <a:pt x="3827143" y="3406519"/>
                </a:cubicBezTo>
                <a:cubicBezTo>
                  <a:pt x="3827126" y="3406819"/>
                  <a:pt x="3827110" y="3407118"/>
                  <a:pt x="3827093" y="3407418"/>
                </a:cubicBezTo>
                <a:lnTo>
                  <a:pt x="3828820" y="3408091"/>
                </a:lnTo>
                <a:lnTo>
                  <a:pt x="3830121" y="3410929"/>
                </a:lnTo>
                <a:lnTo>
                  <a:pt x="3831461" y="3420084"/>
                </a:lnTo>
                <a:cubicBezTo>
                  <a:pt x="3831507" y="3421309"/>
                  <a:pt x="3831554" y="3422534"/>
                  <a:pt x="3831600" y="3423759"/>
                </a:cubicBezTo>
                <a:cubicBezTo>
                  <a:pt x="3831831" y="3426205"/>
                  <a:pt x="3832160" y="3427719"/>
                  <a:pt x="3832580" y="3428642"/>
                </a:cubicBezTo>
                <a:cubicBezTo>
                  <a:pt x="3832626" y="3428658"/>
                  <a:pt x="3832672" y="3428675"/>
                  <a:pt x="3832719" y="3428690"/>
                </a:cubicBezTo>
                <a:lnTo>
                  <a:pt x="3832765" y="3429000"/>
                </a:lnTo>
                <a:lnTo>
                  <a:pt x="0" y="3429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0055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Opdracht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Werk het proces fotosynthese uit.</a:t>
            </a:r>
          </a:p>
          <a:p>
            <a:pPr marL="0" indent="0">
              <a:buNone/>
            </a:pPr>
            <a:r>
              <a:rPr lang="nl-NL" dirty="0"/>
              <a:t>verwerk hierin de volgende onderdelen:</a:t>
            </a:r>
          </a:p>
          <a:p>
            <a:pPr marL="0" indent="0">
              <a:buNone/>
            </a:pPr>
            <a:r>
              <a:rPr lang="nl-NL" sz="2200" dirty="0"/>
              <a:t>glucose, </a:t>
            </a:r>
            <a:r>
              <a:rPr lang="nl-NL" sz="2200" dirty="0" err="1"/>
              <a:t>koolstofioxide</a:t>
            </a:r>
            <a:r>
              <a:rPr lang="nl-NL" sz="2200" dirty="0"/>
              <a:t>, zuurstof, water, licht, houtvaten, bastvaten</a:t>
            </a:r>
          </a:p>
          <a:p>
            <a:endParaRPr lang="nl-NL" dirty="0"/>
          </a:p>
          <a:p>
            <a:r>
              <a:rPr lang="nl-NL" dirty="0"/>
              <a:t>Geef van de verschillende plantgroepen een voorbeeld </a:t>
            </a:r>
            <a:r>
              <a:rPr lang="nl-NL" dirty="0">
                <a:sym typeface="Wingdings" pitchFamily="2" charset="2"/>
              </a:rPr>
              <a:t> 		</a:t>
            </a:r>
            <a:r>
              <a:rPr lang="nl-NL" sz="2000" dirty="0">
                <a:sym typeface="Wingdings" pitchFamily="2" charset="2"/>
              </a:rPr>
              <a:t>Mesofyt</a:t>
            </a:r>
          </a:p>
          <a:p>
            <a:pPr lvl="6"/>
            <a:r>
              <a:rPr lang="nl-NL" dirty="0">
                <a:sym typeface="Wingdings" pitchFamily="2" charset="2"/>
              </a:rPr>
              <a:t>Xerofyt</a:t>
            </a:r>
          </a:p>
          <a:p>
            <a:pPr lvl="6"/>
            <a:r>
              <a:rPr lang="nl-NL" dirty="0">
                <a:sym typeface="Wingdings" pitchFamily="2" charset="2"/>
              </a:rPr>
              <a:t>Epifyt</a:t>
            </a:r>
          </a:p>
          <a:p>
            <a:pPr lvl="6"/>
            <a:r>
              <a:rPr lang="nl-NL" dirty="0">
                <a:sym typeface="Wingdings" pitchFamily="2" charset="2"/>
              </a:rPr>
              <a:t>Hygrofyt</a:t>
            </a:r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09443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CA8579-9BFD-4EE8-8073-77A11943E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Wat hebben we vorige week gedan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B08E6EA-128D-48DE-8761-8493B31AB53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953" y="1432505"/>
            <a:ext cx="2202093" cy="435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28B2607-05DE-455D-87C1-8DE3C73A5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2" y="3221434"/>
            <a:ext cx="4860032" cy="306056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C7932B4-3E32-45FF-B72C-591A52EC2C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2860" y="1656000"/>
            <a:ext cx="2202093" cy="159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71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CA8579-9BFD-4EE8-8073-77A11943E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Wat hebben we vorige week gedan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2113827-1215-4841-8B88-4394BEB87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551" y="2132066"/>
            <a:ext cx="1990900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A1A86543-CAC3-4282-8887-06EBBC1756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13"/>
          <a:stretch/>
        </p:blipFill>
        <p:spPr>
          <a:xfrm>
            <a:off x="5486833" y="1778046"/>
            <a:ext cx="3101948" cy="2161088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9A6FDB5-298F-43E0-AF70-26DC3321F2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0301"/>
          <a:stretch/>
        </p:blipFill>
        <p:spPr>
          <a:xfrm>
            <a:off x="8649032" y="3939134"/>
            <a:ext cx="3148143" cy="2539293"/>
          </a:xfrm>
          <a:prstGeom prst="rect">
            <a:avLst/>
          </a:prstGeom>
        </p:spPr>
      </p:pic>
      <p:pic>
        <p:nvPicPr>
          <p:cNvPr id="10" name="Picture 7" descr="https://www.studiobiologie.nl/KB1/K06_11/bleekselderij.png">
            <a:extLst>
              <a:ext uri="{FF2B5EF4-FFF2-40B4-BE49-F238E27FC236}">
                <a16:creationId xmlns:a16="http://schemas.microsoft.com/office/drawing/2014/main" id="{9C41F7D3-2515-476C-83AE-4F0A3B55E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248" y="4370056"/>
            <a:ext cx="3635106" cy="209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7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De verschillende cellagen in het blad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1412776"/>
            <a:ext cx="4816004" cy="4958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IJL-RECHTS 3"/>
          <p:cNvSpPr/>
          <p:nvPr/>
        </p:nvSpPr>
        <p:spPr>
          <a:xfrm>
            <a:off x="6600056" y="1700809"/>
            <a:ext cx="115212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PIJL-RECHTS 4"/>
          <p:cNvSpPr/>
          <p:nvPr/>
        </p:nvSpPr>
        <p:spPr>
          <a:xfrm>
            <a:off x="6672064" y="1844824"/>
            <a:ext cx="136815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PIJL-RECHTS 5"/>
          <p:cNvSpPr/>
          <p:nvPr/>
        </p:nvSpPr>
        <p:spPr>
          <a:xfrm>
            <a:off x="6807548" y="2492897"/>
            <a:ext cx="123266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PIJL-RECHTS 7"/>
          <p:cNvSpPr/>
          <p:nvPr/>
        </p:nvSpPr>
        <p:spPr>
          <a:xfrm>
            <a:off x="6960096" y="3501009"/>
            <a:ext cx="1368152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PIJL-RECHTS 8"/>
          <p:cNvSpPr/>
          <p:nvPr/>
        </p:nvSpPr>
        <p:spPr>
          <a:xfrm>
            <a:off x="6807548" y="4797152"/>
            <a:ext cx="180873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kstvak 10"/>
          <p:cNvSpPr txBox="1"/>
          <p:nvPr/>
        </p:nvSpPr>
        <p:spPr>
          <a:xfrm>
            <a:off x="7752184" y="1556831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/>
              <a:t>waslaag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8184232" y="1762442"/>
            <a:ext cx="18002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Opperhuid (bescherming vraat, chemische invloeden e.d.)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8040216" y="2362606"/>
            <a:ext cx="19442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(vulweefsel) Bevinden zich de </a:t>
            </a:r>
            <a:r>
              <a:rPr lang="nl-NL" sz="1100" dirty="0" err="1"/>
              <a:t>bladgroenkorrels</a:t>
            </a:r>
            <a:r>
              <a:rPr lang="nl-NL" sz="1100" dirty="0"/>
              <a:t>,  (fotosynthese)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8328248" y="3356993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Bevinden zich de vaatbundels, voor aan en afvoer van water/voedingstoffen </a:t>
            </a:r>
          </a:p>
        </p:txBody>
      </p:sp>
      <p:sp>
        <p:nvSpPr>
          <p:cNvPr id="15" name="Tekstvak 14"/>
          <p:cNvSpPr txBox="1"/>
          <p:nvPr/>
        </p:nvSpPr>
        <p:spPr>
          <a:xfrm>
            <a:off x="8616280" y="4653137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In en uitgaan van koolstofdioxide en zuurstof</a:t>
            </a:r>
          </a:p>
        </p:txBody>
      </p:sp>
      <p:sp>
        <p:nvSpPr>
          <p:cNvPr id="16" name="Tekstvak 15"/>
          <p:cNvSpPr txBox="1"/>
          <p:nvPr/>
        </p:nvSpPr>
        <p:spPr>
          <a:xfrm>
            <a:off x="6456040" y="5517232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hlinkClick r:id="rId3"/>
              </a:rPr>
              <a:t>https://biologielessen.nl/index.php/dna-12/628-huidmondjes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8290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65CE2B-A4EE-4877-8F5D-6A2A4E386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Kennisbankbiologie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CC07CDE-FA7D-4C15-913F-48C79591F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8508" y="1779603"/>
            <a:ext cx="6479798" cy="487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71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plantaardige cel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8" y="1484785"/>
            <a:ext cx="566386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9523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nlinemedia 3" title="Planten en fotosynthese">
            <a:hlinkClick r:id="" action="ppaction://media"/>
            <a:extLst>
              <a:ext uri="{FF2B5EF4-FFF2-40B4-BE49-F238E27FC236}">
                <a16:creationId xmlns:a16="http://schemas.microsoft.com/office/drawing/2014/main" id="{C658C11A-ED64-4168-B054-82CD57097E2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68284" y="829340"/>
            <a:ext cx="8753345" cy="494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97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98A59-7336-46EE-9F9F-C51214CDD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361" y="6485102"/>
            <a:ext cx="3583858" cy="183945"/>
          </a:xfrm>
        </p:spPr>
        <p:txBody>
          <a:bodyPr>
            <a:normAutofit fontScale="90000"/>
          </a:bodyPr>
          <a:lstStyle/>
          <a:p>
            <a:r>
              <a:rPr lang="nl-NL" sz="1300" dirty="0">
                <a:hlinkClick r:id="rId2"/>
              </a:rPr>
              <a:t>https://www.youtube.com/watch?v=vSE8o_Kd8o0</a:t>
            </a:r>
            <a:br>
              <a:rPr lang="nl-NL" dirty="0"/>
            </a:br>
            <a:endParaRPr lang="nl-NL" dirty="0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A7744DF7-25AD-4ED9-85BF-145ACE17091B}"/>
              </a:ext>
            </a:extLst>
          </p:cNvPr>
          <p:cNvSpPr/>
          <p:nvPr/>
        </p:nvSpPr>
        <p:spPr>
          <a:xfrm>
            <a:off x="929964" y="1146393"/>
            <a:ext cx="766307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dirty="0"/>
              <a:t>De bladgroenkorrels in het blad zetten koolzuurgas (CO 2) en water om in suiker en zuurstof. Dit proces heet fotosynthese.</a:t>
            </a:r>
          </a:p>
          <a:p>
            <a:endParaRPr lang="nl-NL" sz="2400" dirty="0"/>
          </a:p>
          <a:p>
            <a:r>
              <a:rPr lang="nl-NL" sz="2400" dirty="0"/>
              <a:t>Een andere belangrijke functie van het blad is de verdamping.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/>
              <a:t>      </a:t>
            </a:r>
            <a:r>
              <a:rPr lang="nl-NL" sz="2000" dirty="0"/>
              <a:t>De wortel neemt het water en de voedingsstoffen op, 	waarna de stengel het transporteert.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000" dirty="0"/>
              <a:t>Via de huidmondjes aan de onderkant van het blad verlaat het water in de vorm van waterdamp de plant weer.</a:t>
            </a:r>
          </a:p>
        </p:txBody>
      </p:sp>
      <p:pic>
        <p:nvPicPr>
          <p:cNvPr id="1026" name="Picture 2" descr="De waterbalans van de plant">
            <a:extLst>
              <a:ext uri="{FF2B5EF4-FFF2-40B4-BE49-F238E27FC236}">
                <a16:creationId xmlns:a16="http://schemas.microsoft.com/office/drawing/2014/main" id="{2CBD6213-72E6-4332-905A-404465AC4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508" y="4939965"/>
            <a:ext cx="3381375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70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75CC40-F786-4847-B868-8FC0EED3F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b="0" dirty="0"/>
              <a:t>Planten en fotosynthese</a:t>
            </a:r>
            <a:br>
              <a:rPr lang="nl-NL" b="0" dirty="0"/>
            </a:br>
            <a:endParaRPr lang="nl-NL" dirty="0"/>
          </a:p>
        </p:txBody>
      </p:sp>
      <p:pic>
        <p:nvPicPr>
          <p:cNvPr id="3" name="Onlinemedia 2">
            <a:hlinkClick r:id="" action="ppaction://media"/>
            <a:extLst>
              <a:ext uri="{FF2B5EF4-FFF2-40B4-BE49-F238E27FC236}">
                <a16:creationId xmlns:a16="http://schemas.microsoft.com/office/drawing/2014/main" id="{16DA0F35-6178-48B8-8CA8-56040C9427A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20706" y="1903228"/>
            <a:ext cx="8071294" cy="454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767530"/>
      </p:ext>
    </p:extLst>
  </p:cSld>
  <p:clrMapOvr>
    <a:masterClrMapping/>
  </p:clrMapOvr>
</p:sld>
</file>

<file path=ppt/theme/theme1.xml><?xml version="1.0" encoding="utf-8"?>
<a:theme xmlns:a="http://schemas.openxmlformats.org/drawingml/2006/main" name="Achtergroen PP van zone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htergroen PP van zone" id="{675F9B1A-8E97-4866-B654-6E773CF2DE0C}" vid="{D9F01F32-646D-4132-95FB-6653F27EA7E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793C7D7F3BC946A5F2904ADE47754D" ma:contentTypeVersion="14" ma:contentTypeDescription="Een nieuw document maken." ma:contentTypeScope="" ma:versionID="3507203b52f238f4f5edac15263b20c4">
  <xsd:schema xmlns:xsd="http://www.w3.org/2001/XMLSchema" xmlns:xs="http://www.w3.org/2001/XMLSchema" xmlns:p="http://schemas.microsoft.com/office/2006/metadata/properties" xmlns:ns3="c2e09757-d42c-4fcd-ae27-c71d4b258210" xmlns:ns4="bfe1b49f-1cd4-47d5-a3dc-4ad9ba0da7af" targetNamespace="http://schemas.microsoft.com/office/2006/metadata/properties" ma:root="true" ma:fieldsID="781c513ebf70725165451d7d4cc5f384" ns3:_="" ns4:_="">
    <xsd:import namespace="c2e09757-d42c-4fcd-ae27-c71d4b258210"/>
    <xsd:import namespace="bfe1b49f-1cd4-47d5-a3dc-4ad9ba0da7a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e09757-d42c-4fcd-ae27-c71d4b2582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e1b49f-1cd4-47d5-a3dc-4ad9ba0da7a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F38722C-75E7-43E4-922A-2799C757AF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e09757-d42c-4fcd-ae27-c71d4b258210"/>
    <ds:schemaRef ds:uri="bfe1b49f-1cd4-47d5-a3dc-4ad9ba0da7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41E585A-C449-4312-ABD8-12A29AC20CF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3037B9-66EF-47EE-8B0E-54FB9450F29E}">
  <ds:schemaRefs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c2e09757-d42c-4fcd-ae27-c71d4b258210"/>
    <ds:schemaRef ds:uri="bfe1b49f-1cd4-47d5-a3dc-4ad9ba0da7af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Achtergrond PP van zone</Template>
  <TotalTime>60</TotalTime>
  <Words>490</Words>
  <Application>Microsoft Office PowerPoint</Application>
  <PresentationFormat>Breedbeeld</PresentationFormat>
  <Paragraphs>70</Paragraphs>
  <Slides>16</Slides>
  <Notes>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19" baseType="lpstr">
      <vt:lpstr>Arial</vt:lpstr>
      <vt:lpstr>Wingdings</vt:lpstr>
      <vt:lpstr>Achtergroen PP van zone</vt:lpstr>
      <vt:lpstr>Deel 2 </vt:lpstr>
      <vt:lpstr>Wat hebben we vorige week gedan</vt:lpstr>
      <vt:lpstr>Wat hebben we vorige week gedan</vt:lpstr>
      <vt:lpstr>De verschillende cellagen in het blad</vt:lpstr>
      <vt:lpstr>Kennisbankbiologie</vt:lpstr>
      <vt:lpstr>De plantaardige cel</vt:lpstr>
      <vt:lpstr>PowerPoint-presentatie</vt:lpstr>
      <vt:lpstr>https://www.youtube.com/watch?v=vSE8o_Kd8o0 </vt:lpstr>
      <vt:lpstr>Planten en fotosynthese </vt:lpstr>
      <vt:lpstr>PowerPoint-presentatie</vt:lpstr>
      <vt:lpstr>Plantgroepen</vt:lpstr>
      <vt:lpstr>Hygrofyten (vochtige omgeving)</vt:lpstr>
      <vt:lpstr>Xerofyten  (droogte planten)</vt:lpstr>
      <vt:lpstr>Mesofyten (gematigd klimaat)</vt:lpstr>
      <vt:lpstr>Epifyten </vt:lpstr>
      <vt:lpstr>Opdracht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Verena 't Hooft (De Bolster)</dc:creator>
  <cp:lastModifiedBy>Bertus Boer</cp:lastModifiedBy>
  <cp:revision>8</cp:revision>
  <dcterms:created xsi:type="dcterms:W3CDTF">2021-09-10T11:01:16Z</dcterms:created>
  <dcterms:modified xsi:type="dcterms:W3CDTF">2021-09-17T09:33:43Z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0x01010079793C7D7F3BC946A5F2904ADE47754D</vt:lpwstr>
  </property>
</Properties>
</file>