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1445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nl-NL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9900" y="0"/>
            <a:ext cx="327818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nl-NL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nl-NL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9900" y="10156825"/>
            <a:ext cx="327818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fld id="{84882805-7D13-40D0-AFA2-892F41FE2C4D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12700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39F2A0A-3010-4B36-A3A3-FE07AC3A60EC}" type="slidenum">
              <a:rPr lang="nl-NL"/>
              <a:pPr/>
              <a:t>1</a:t>
            </a:fld>
            <a:endParaRPr lang="nl-NL"/>
          </a:p>
        </p:txBody>
      </p:sp>
      <p:sp>
        <p:nvSpPr>
          <p:cNvPr id="92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3DEAD55-4072-4C18-AE77-2965C9610D0E}" type="slidenum">
              <a:rPr lang="nl-NL"/>
              <a:pPr/>
              <a:t>2</a:t>
            </a:fld>
            <a:endParaRPr lang="nl-NL"/>
          </a:p>
        </p:txBody>
      </p:sp>
      <p:sp>
        <p:nvSpPr>
          <p:cNvPr id="102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E0AAC56-A534-46D0-8D0A-82D723DB8B31}" type="slidenum">
              <a:rPr lang="nl-NL"/>
              <a:pPr/>
              <a:t>3</a:t>
            </a:fld>
            <a:endParaRPr lang="nl-NL"/>
          </a:p>
        </p:txBody>
      </p:sp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990822B-C945-47B7-8FBA-BC3004C7BB7A}" type="slidenum">
              <a:rPr lang="nl-NL"/>
              <a:pPr/>
              <a:t>4</a:t>
            </a:fld>
            <a:endParaRPr lang="nl-NL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031C0DE-21CA-43FB-9306-60258FDB4138}" type="slidenum">
              <a:rPr lang="nl-NL"/>
              <a:pPr/>
              <a:t>5</a:t>
            </a:fld>
            <a:endParaRPr lang="nl-NL"/>
          </a:p>
        </p:txBody>
      </p:sp>
      <p:sp>
        <p:nvSpPr>
          <p:cNvPr id="13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E457847-6465-4304-BE1A-D65CA452C0C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6889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C1BF390-84A9-497C-BD73-25E450EABCF1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02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58499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58499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F3346C0-5615-4943-B8F2-862557ADF766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1326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2"/>
          </p:nvPr>
        </p:nvSpPr>
        <p:spPr>
          <a:xfrm>
            <a:off x="7226300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fld id="{A884157F-93F3-4972-BFA6-E2CA6352F7A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9459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388AEDF-0BB2-4120-BA87-957FFD6DE069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506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84450CF-367F-4F40-BEBC-A4E1884A0F08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4160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7687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13325" y="1768475"/>
            <a:ext cx="4357688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6ED635F-B2B4-460F-A4D8-455BFDED2C6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3009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1B5B429-0A81-43DC-8320-3BD5E32C2E4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5150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9DE5D7C-3C66-42AA-8B34-30DFBB86F25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5079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9905B80-BF4F-4CAE-8ADA-F5187C6DC43F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889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3ECE742-9DD1-4BA5-93B3-EB7BF52FD92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4947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5597768-5746-43D6-A598-2B248E350D6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6833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8867775" cy="438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endParaRPr 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fld id="{096F0A86-9EB4-468D-AE3C-B16566E46868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38808"/>
          <a:lstStyle/>
          <a:p>
            <a:endParaRPr lang="nl-NL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47414" y="1624459"/>
            <a:ext cx="8869362" cy="273144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8224" rIns="0" bIns="0" anchor="ctr"/>
          <a:lstStyle/>
          <a:p>
            <a:pPr marL="0" indent="0" algn="ctr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3600" b="1" dirty="0" smtClean="0">
                <a:latin typeface="Calibri" pitchFamily="34" charset="0"/>
              </a:rPr>
              <a:t>Hoofdstuk 3</a:t>
            </a:r>
            <a:br>
              <a:rPr lang="nl-NL" sz="3600" b="1" dirty="0" smtClean="0">
                <a:latin typeface="Calibri" pitchFamily="34" charset="0"/>
              </a:rPr>
            </a:br>
            <a:r>
              <a:rPr lang="nl-NL" sz="3600" b="1" dirty="0" smtClean="0">
                <a:latin typeface="Calibri" pitchFamily="34" charset="0"/>
              </a:rPr>
              <a:t>Grammatica </a:t>
            </a:r>
            <a:r>
              <a:rPr lang="nl-NL" sz="3600" b="1" dirty="0">
                <a:latin typeface="Calibri" pitchFamily="34" charset="0"/>
              </a:rPr>
              <a:t>zinsdelen</a:t>
            </a:r>
          </a:p>
          <a:p>
            <a:pPr marL="0" indent="0" algn="ctr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dirty="0">
              <a:latin typeface="Calibri" pitchFamily="34" charset="0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3096096" y="4124052"/>
            <a:ext cx="6912768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Lange onderwerpen</a:t>
            </a:r>
          </a:p>
          <a:p>
            <a:endParaRPr lang="nl-NL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87784" y="1293638"/>
            <a:ext cx="9070975" cy="1262063"/>
          </a:xfrm>
          <a:ln/>
        </p:spPr>
        <p:txBody>
          <a:bodyPr tIns="38808"/>
          <a:lstStyle/>
          <a:p>
            <a:r>
              <a:rPr lang="nl-NL" sz="3000" b="1" dirty="0" smtClean="0">
                <a:latin typeface="Calibri" pitchFamily="34" charset="0"/>
              </a:rPr>
              <a:t>Wat weet je nog?</a:t>
            </a:r>
            <a:br>
              <a:rPr lang="nl-NL" sz="3000" b="1" dirty="0" smtClean="0">
                <a:latin typeface="Calibri" pitchFamily="34" charset="0"/>
              </a:rPr>
            </a:br>
            <a:endParaRPr lang="nl-NL" sz="3000" dirty="0">
              <a:latin typeface="Calibri" pitchFamily="34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2275482"/>
            <a:ext cx="8869362" cy="4384675"/>
          </a:xfrm>
          <a:ln/>
        </p:spPr>
        <p:txBody>
          <a:bodyPr/>
          <a:lstStyle/>
          <a:p>
            <a:pPr marL="431800" indent="-323850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sz="2400" b="1" dirty="0">
              <a:latin typeface="Calibri" pitchFamily="34" charset="0"/>
            </a:endParaRPr>
          </a:p>
          <a:p>
            <a:pPr marL="431800" indent="-323850">
              <a:buSzPct val="45000"/>
              <a:buFont typeface="StarSymbol" charset="0"/>
              <a:buChar char="●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Lees de volgende zin eens</a:t>
            </a:r>
            <a:r>
              <a:rPr lang="nl-NL" sz="2400" dirty="0" smtClean="0">
                <a:latin typeface="Calibri" pitchFamily="34" charset="0"/>
              </a:rPr>
              <a:t>:</a:t>
            </a:r>
          </a:p>
          <a:p>
            <a:pPr marL="431800" indent="-323850">
              <a:buSzPct val="45000"/>
              <a:buFont typeface="StarSymbol" charset="0"/>
              <a:buChar char="●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sz="2400" dirty="0">
              <a:latin typeface="Calibri" pitchFamily="34" charset="0"/>
            </a:endParaRPr>
          </a:p>
          <a:p>
            <a:pPr marL="431800" indent="-323850">
              <a:buSzPct val="45000"/>
              <a:buFont typeface="StarSymbol" charset="0"/>
              <a:buChar char="➔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i="1" dirty="0">
                <a:latin typeface="Calibri" pitchFamily="34" charset="0"/>
              </a:rPr>
              <a:t>Het boek staat op de boekenplank</a:t>
            </a:r>
            <a:r>
              <a:rPr lang="nl-NL" sz="2400" i="1" dirty="0" smtClean="0">
                <a:latin typeface="Calibri" pitchFamily="34" charset="0"/>
              </a:rPr>
              <a:t>.</a:t>
            </a:r>
          </a:p>
          <a:p>
            <a:pPr marL="431800" indent="-323850">
              <a:buSzPct val="45000"/>
              <a:buFont typeface="StarSymbol" charset="0"/>
              <a:buChar char="➔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sz="2400" i="1" dirty="0">
              <a:latin typeface="Calibri" pitchFamily="34" charset="0"/>
            </a:endParaRPr>
          </a:p>
          <a:p>
            <a:pPr marL="431800" indent="-323850">
              <a:buSzPct val="45000"/>
              <a:buFont typeface="StarSymbol" charset="0"/>
              <a:buChar char="●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Wat is in deze zin het onderwerp? </a:t>
            </a:r>
          </a:p>
          <a:p>
            <a:pPr marL="431800" indent="-323850">
              <a:buSzPct val="45000"/>
              <a:buFont typeface="StarSymbol" charset="0"/>
              <a:buChar char="✔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Juist. </a:t>
            </a:r>
            <a:r>
              <a:rPr lang="nl-NL" sz="2400" i="1" dirty="0">
                <a:latin typeface="Calibri" pitchFamily="34" charset="0"/>
              </a:rPr>
              <a:t>Het boek</a:t>
            </a:r>
            <a:r>
              <a:rPr lang="nl-NL" sz="2400" dirty="0">
                <a:latin typeface="Calibri" pitchFamily="34" charset="0"/>
              </a:rPr>
              <a:t> is onderwerp. </a:t>
            </a:r>
          </a:p>
          <a:p>
            <a:pPr marL="431800" indent="-323850">
              <a:buSzPct val="45000"/>
              <a:buFont typeface="StarSymbol" charset="0"/>
              <a:buChar char="●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Hoe heb je het onderwerp gevonden?</a:t>
            </a:r>
          </a:p>
          <a:p>
            <a:pPr marL="431800" indent="-323850">
              <a:buSzPct val="45000"/>
              <a:buFont typeface="StarSymbol" charset="0"/>
              <a:buChar char="✔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Wie/wat + gezegde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3793" y="1293638"/>
            <a:ext cx="9070975" cy="1262063"/>
          </a:xfrm>
          <a:ln/>
        </p:spPr>
        <p:txBody>
          <a:bodyPr tIns="38808"/>
          <a:lstStyle/>
          <a:p>
            <a:r>
              <a:rPr lang="nl-NL" sz="3000" b="1" dirty="0" smtClean="0">
                <a:latin typeface="Calibri" pitchFamily="34" charset="0"/>
              </a:rPr>
              <a:t>Het onderwerp</a:t>
            </a:r>
            <a:br>
              <a:rPr lang="nl-NL" sz="3000" b="1" dirty="0" smtClean="0">
                <a:latin typeface="Calibri" pitchFamily="34" charset="0"/>
              </a:rPr>
            </a:br>
            <a:endParaRPr lang="nl-NL" sz="3000" dirty="0">
              <a:latin typeface="Calibri" pitchFamily="34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2131466"/>
            <a:ext cx="8869362" cy="4384675"/>
          </a:xfrm>
          <a:ln/>
        </p:spPr>
        <p:txBody>
          <a:bodyPr/>
          <a:lstStyle/>
          <a:p>
            <a:pPr marL="431800" indent="-323850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b="1" dirty="0">
              <a:latin typeface="Calibri" pitchFamily="34" charset="0"/>
            </a:endParaRPr>
          </a:p>
          <a:p>
            <a:pPr marL="431800" indent="-323850">
              <a:buSzPct val="45000"/>
              <a:buFont typeface="StarSymbol" charset="0"/>
              <a:buChar char="●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Nu veranderen we de zin een beetje</a:t>
            </a:r>
            <a:r>
              <a:rPr lang="nl-NL" sz="2400" dirty="0" smtClean="0">
                <a:latin typeface="Calibri" pitchFamily="34" charset="0"/>
              </a:rPr>
              <a:t>:</a:t>
            </a:r>
          </a:p>
          <a:p>
            <a:pPr marL="431800" indent="-323850">
              <a:buSzPct val="45000"/>
              <a:buFont typeface="StarSymbol" charset="0"/>
              <a:buChar char="●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sz="2400" dirty="0">
              <a:latin typeface="Calibri" pitchFamily="34" charset="0"/>
            </a:endParaRPr>
          </a:p>
          <a:p>
            <a:pPr marL="431800" indent="-323850">
              <a:buSzPct val="45000"/>
              <a:buFont typeface="StarSymbol" charset="0"/>
              <a:buChar char="➔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i="1" dirty="0">
                <a:latin typeface="Calibri" pitchFamily="34" charset="0"/>
              </a:rPr>
              <a:t>Het boek met een mooie foto op de kaft staat op de boekenplank.</a:t>
            </a:r>
            <a:r>
              <a:rPr lang="nl-NL" sz="2400" dirty="0">
                <a:latin typeface="Calibri" pitchFamily="34" charset="0"/>
              </a:rPr>
              <a:t> </a:t>
            </a:r>
            <a:endParaRPr lang="nl-NL" sz="2400" dirty="0" smtClean="0">
              <a:latin typeface="Calibri" pitchFamily="34" charset="0"/>
            </a:endParaRPr>
          </a:p>
          <a:p>
            <a:pPr marL="431800" indent="-323850">
              <a:buSzPct val="45000"/>
              <a:buFont typeface="StarSymbol" charset="0"/>
              <a:buChar char="➔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sz="2400" dirty="0">
              <a:latin typeface="Calibri" pitchFamily="34" charset="0"/>
            </a:endParaRPr>
          </a:p>
          <a:p>
            <a:pPr marL="431800" indent="-323850">
              <a:buSzPct val="45000"/>
              <a:buFont typeface="StarSymbol" charset="0"/>
              <a:buChar char="●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Wat is nu het onderwerp?</a:t>
            </a:r>
          </a:p>
          <a:p>
            <a:pPr marL="431800" indent="-323850">
              <a:buSzPct val="45000"/>
              <a:buFont typeface="StarSymbol" charset="0"/>
              <a:buChar char="●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Wie/wat + gezegde </a:t>
            </a:r>
          </a:p>
          <a:p>
            <a:pPr marL="431800" indent="-323850">
              <a:buSzPct val="45000"/>
              <a:buFont typeface="StarSymbol" charset="0"/>
              <a:buChar char="●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i="1" dirty="0">
                <a:latin typeface="Calibri" pitchFamily="34" charset="0"/>
              </a:rPr>
              <a:t>Wie + wat staat op de boekenplank?</a:t>
            </a:r>
          </a:p>
          <a:p>
            <a:pPr marL="431800" indent="-323850">
              <a:buSzPct val="45000"/>
              <a:buFont typeface="StarSymbol" charset="0"/>
              <a:buChar char="✔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Het onderwerp is </a:t>
            </a:r>
            <a:r>
              <a:rPr lang="nl-NL" sz="2400" i="1" dirty="0">
                <a:latin typeface="Calibri" pitchFamily="34" charset="0"/>
              </a:rPr>
              <a:t>het boek met een mooie foto op de kaft.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359792" y="1293638"/>
            <a:ext cx="9070975" cy="1262063"/>
          </a:xfrm>
          <a:ln/>
        </p:spPr>
        <p:txBody>
          <a:bodyPr tIns="38808"/>
          <a:lstStyle/>
          <a:p>
            <a:r>
              <a:rPr lang="nl-NL" sz="3000" b="1" dirty="0" smtClean="0">
                <a:latin typeface="Calibri" pitchFamily="34" charset="0"/>
              </a:rPr>
              <a:t>Lange onderwerpen</a:t>
            </a:r>
            <a:br>
              <a:rPr lang="nl-NL" sz="3000" b="1" dirty="0" smtClean="0">
                <a:latin typeface="Calibri" pitchFamily="34" charset="0"/>
              </a:rPr>
            </a:br>
            <a:endParaRPr lang="nl-NL" sz="3000" dirty="0">
              <a:latin typeface="Calibri" pitchFamily="34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31800" y="2267669"/>
            <a:ext cx="8869362" cy="4384675"/>
          </a:xfrm>
          <a:ln/>
        </p:spPr>
        <p:txBody>
          <a:bodyPr/>
          <a:lstStyle/>
          <a:p>
            <a:pPr marL="431800" indent="-323850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sz="2400" b="1" dirty="0">
              <a:latin typeface="Calibri" pitchFamily="34" charset="0"/>
            </a:endParaRPr>
          </a:p>
          <a:p>
            <a:pPr marL="431800" indent="-323850">
              <a:buSzPct val="45000"/>
              <a:buFont typeface="StarSymbol" charset="0"/>
              <a:buChar char="●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Daarnet heb je een lang onderwerp gezien. Een onderwerp hoeft dus niet maar één of twee woordjes te zijn.</a:t>
            </a:r>
          </a:p>
          <a:p>
            <a:pPr marL="431800" indent="-323850">
              <a:buSzPct val="45000"/>
              <a:buFont typeface="StarSymbol" charset="0"/>
              <a:buChar char="●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Een lang onderwerp kan een opsomming zijn</a:t>
            </a:r>
            <a:r>
              <a:rPr lang="nl-NL" sz="2400" dirty="0" smtClean="0">
                <a:latin typeface="Calibri" pitchFamily="34" charset="0"/>
              </a:rPr>
              <a:t>:</a:t>
            </a:r>
          </a:p>
          <a:p>
            <a:pPr marL="431800" indent="-323850">
              <a:buSzPct val="45000"/>
              <a:buFont typeface="StarSymbol" charset="0"/>
              <a:buChar char="●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sz="2400" dirty="0">
              <a:latin typeface="Calibri" pitchFamily="34" charset="0"/>
            </a:endParaRPr>
          </a:p>
          <a:p>
            <a:pPr marL="431800" indent="-323850">
              <a:buSzPct val="45000"/>
              <a:buFont typeface="StarSymbol" charset="0"/>
              <a:buChar char="➔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i="1" dirty="0">
                <a:latin typeface="Calibri" pitchFamily="34" charset="0"/>
              </a:rPr>
              <a:t>Patat, kroketten en kaassoufflés</a:t>
            </a:r>
            <a:r>
              <a:rPr lang="nl-NL" sz="2400" dirty="0">
                <a:latin typeface="Calibri" pitchFamily="34" charset="0"/>
              </a:rPr>
              <a:t> mogen niet gegeten worden als je aan de lijn doet. </a:t>
            </a:r>
            <a:endParaRPr lang="nl-NL" sz="2400" dirty="0" smtClean="0">
              <a:latin typeface="Calibri" pitchFamily="34" charset="0"/>
            </a:endParaRPr>
          </a:p>
          <a:p>
            <a:pPr marL="431800" indent="-323850">
              <a:buSzPct val="45000"/>
              <a:buFont typeface="StarSymbol" charset="0"/>
              <a:buChar char="➔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sz="2400" dirty="0">
              <a:latin typeface="Calibri" pitchFamily="34" charset="0"/>
            </a:endParaRPr>
          </a:p>
          <a:p>
            <a:pPr marL="431800" indent="-323850">
              <a:buSzPct val="45000"/>
              <a:buFont typeface="StarSymbol" charset="0"/>
              <a:buChar char="●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In een lang onderwerp kan een bijvoeglijk naamwoord staan:</a:t>
            </a:r>
          </a:p>
          <a:p>
            <a:pPr marL="431800" indent="-323850">
              <a:buSzPct val="45000"/>
              <a:buFont typeface="StarSymbol" charset="0"/>
              <a:buChar char="➔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i="1" dirty="0">
                <a:latin typeface="Calibri" pitchFamily="34" charset="0"/>
              </a:rPr>
              <a:t>Het </a:t>
            </a:r>
            <a:r>
              <a:rPr lang="nl-NL" sz="2400" b="1" i="1" dirty="0">
                <a:latin typeface="Calibri" pitchFamily="34" charset="0"/>
              </a:rPr>
              <a:t>allermooiste</a:t>
            </a:r>
            <a:r>
              <a:rPr lang="nl-NL" sz="2400" i="1" dirty="0">
                <a:latin typeface="Calibri" pitchFamily="34" charset="0"/>
              </a:rPr>
              <a:t> meisje van de klas</a:t>
            </a:r>
            <a:r>
              <a:rPr lang="nl-NL" sz="2400" dirty="0">
                <a:latin typeface="Calibri" pitchFamily="34" charset="0"/>
              </a:rPr>
              <a:t> heeft gezoend met Ruben.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217809" y="1077614"/>
            <a:ext cx="9070975" cy="1262063"/>
          </a:xfrm>
          <a:ln/>
        </p:spPr>
        <p:txBody>
          <a:bodyPr tIns="38808"/>
          <a:lstStyle/>
          <a:p>
            <a:r>
              <a:rPr lang="nl-NL" sz="3000" b="1" dirty="0" smtClean="0">
                <a:latin typeface="Calibri" pitchFamily="34" charset="0"/>
              </a:rPr>
              <a:t>Oefenen!</a:t>
            </a:r>
            <a:endParaRPr lang="nl-NL" sz="3000" dirty="0">
              <a:latin typeface="Calibri" pitchFamily="34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835993"/>
            <a:ext cx="8869362" cy="5256212"/>
          </a:xfrm>
          <a:ln/>
        </p:spPr>
        <p:txBody>
          <a:bodyPr/>
          <a:lstStyle/>
          <a:p>
            <a:pPr marL="431800" indent="-323850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b="1" dirty="0"/>
              <a:t/>
            </a:r>
            <a:br>
              <a:rPr lang="nl-NL" b="1" dirty="0"/>
            </a:br>
            <a:endParaRPr lang="nl-NL" sz="2400" b="1" dirty="0">
              <a:latin typeface="Calibri" pitchFamily="34" charset="0"/>
            </a:endParaRPr>
          </a:p>
          <a:p>
            <a:pPr marL="107950" indent="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Bekijk straks het rijtje zinnen. In deze zinnen is het onderwerp kort. Maak met je buurman of buurvrouw het onderwerp langer. Maak het zo lang mogelijk</a:t>
            </a:r>
            <a:r>
              <a:rPr lang="nl-NL" sz="2400" dirty="0" smtClean="0">
                <a:latin typeface="Calibri" pitchFamily="34" charset="0"/>
              </a:rPr>
              <a:t>!</a:t>
            </a:r>
          </a:p>
          <a:p>
            <a:pPr marL="107950" indent="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sz="2400" dirty="0">
              <a:latin typeface="Calibri" pitchFamily="34" charset="0"/>
            </a:endParaRPr>
          </a:p>
          <a:p>
            <a:pPr marL="431800" indent="-323850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Bijvoorbeeld:</a:t>
            </a:r>
          </a:p>
          <a:p>
            <a:pPr marL="431800" indent="-323850">
              <a:buSzPct val="45000"/>
              <a:buFont typeface="StarSymbol" charset="0"/>
              <a:buChar char="➔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b="1" i="1" dirty="0">
                <a:latin typeface="Calibri" pitchFamily="34" charset="0"/>
              </a:rPr>
              <a:t>De voetballer</a:t>
            </a:r>
            <a:r>
              <a:rPr lang="nl-NL" sz="2400" i="1" dirty="0">
                <a:latin typeface="Calibri" pitchFamily="34" charset="0"/>
              </a:rPr>
              <a:t> heeft een doelpunt gemaakt.</a:t>
            </a:r>
          </a:p>
          <a:p>
            <a:pPr marL="431800" indent="-323850">
              <a:buSzPct val="45000"/>
              <a:buFont typeface="StarSymbol" charset="0"/>
              <a:buChar char="✔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b="1" i="1" dirty="0">
                <a:latin typeface="Calibri" pitchFamily="34" charset="0"/>
              </a:rPr>
              <a:t>De heel erg gespierde en knappe voetballer</a:t>
            </a:r>
            <a:r>
              <a:rPr lang="nl-NL" sz="2400" i="1" dirty="0">
                <a:latin typeface="Calibri" pitchFamily="34" charset="0"/>
              </a:rPr>
              <a:t> heeft een doelpunt gemaakt.</a:t>
            </a:r>
          </a:p>
          <a:p>
            <a:pPr marL="431800" indent="-323850">
              <a:buSzPct val="45000"/>
              <a:buFont typeface="StarSymbol" charset="0"/>
              <a:buChar char="●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En nu gaan jullie de onderwerpen langer maken.</a:t>
            </a:r>
          </a:p>
          <a:p>
            <a:pPr marL="431800" indent="-323850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sz="2200" dirty="0"/>
          </a:p>
          <a:p>
            <a:pPr marL="431800" indent="-323850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215776" y="1293638"/>
            <a:ext cx="9070975" cy="1262063"/>
          </a:xfrm>
          <a:ln/>
        </p:spPr>
        <p:txBody>
          <a:bodyPr tIns="38808"/>
          <a:lstStyle/>
          <a:p>
            <a:r>
              <a:rPr lang="nl-NL" sz="3000" b="1" dirty="0" smtClean="0">
                <a:latin typeface="Calibri" pitchFamily="34" charset="0"/>
              </a:rPr>
              <a:t>Oefenen!</a:t>
            </a:r>
            <a:br>
              <a:rPr lang="nl-NL" sz="3000" b="1" dirty="0" smtClean="0">
                <a:latin typeface="Calibri" pitchFamily="34" charset="0"/>
              </a:rPr>
            </a:br>
            <a:endParaRPr lang="nl-NL" sz="3000" dirty="0">
              <a:latin typeface="Calibri" pitchFamily="34" charset="0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35446" y="2275482"/>
            <a:ext cx="8869362" cy="4384675"/>
          </a:xfrm>
          <a:ln/>
        </p:spPr>
        <p:txBody>
          <a:bodyPr/>
          <a:lstStyle/>
          <a:p>
            <a:pPr marL="4318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sz="2400" dirty="0">
              <a:latin typeface="Calibri" pitchFamily="34" charset="0"/>
            </a:endParaRPr>
          </a:p>
          <a:p>
            <a:pPr marL="431800" indent="-323850"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De vis werd gevangen.</a:t>
            </a:r>
          </a:p>
          <a:p>
            <a:pPr marL="431800" indent="-323850"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De zangeres heeft The Voice gewonnen. </a:t>
            </a:r>
          </a:p>
          <a:p>
            <a:pPr marL="431800" indent="-323850"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Het jongetje rende naar huis.</a:t>
            </a:r>
          </a:p>
          <a:p>
            <a:pPr marL="431800" indent="-323850"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400" dirty="0">
                <a:latin typeface="Calibri" pitchFamily="34" charset="0"/>
              </a:rPr>
              <a:t>De hond liep alleen op straat.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thema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Kantoor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oor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</Words>
  <Application>Microsoft Office PowerPoint</Application>
  <PresentationFormat>Aangepast</PresentationFormat>
  <Paragraphs>50</Paragraphs>
  <Slides>6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Arial</vt:lpstr>
      <vt:lpstr>Calibri</vt:lpstr>
      <vt:lpstr>DejaVu Sans</vt:lpstr>
      <vt:lpstr>StarSymbol</vt:lpstr>
      <vt:lpstr>Times New Roman</vt:lpstr>
      <vt:lpstr>Kantoorthema</vt:lpstr>
      <vt:lpstr>PowerPoint-presentatie</vt:lpstr>
      <vt:lpstr>Wat weet je nog? </vt:lpstr>
      <vt:lpstr>Het onderwerp </vt:lpstr>
      <vt:lpstr>Lange onderwerpen </vt:lpstr>
      <vt:lpstr>Oefenen!</vt:lpstr>
      <vt:lpstr>Oefenen!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Leeuwerik, Sigrid</dc:creator>
  <cp:lastModifiedBy>Mariëlle Strik (stk)</cp:lastModifiedBy>
  <cp:revision>6</cp:revision>
  <cp:lastPrinted>1601-01-01T00:00:00Z</cp:lastPrinted>
  <dcterms:created xsi:type="dcterms:W3CDTF">2013-01-23T18:59:11Z</dcterms:created>
  <dcterms:modified xsi:type="dcterms:W3CDTF">2016-07-06T14:09:02Z</dcterms:modified>
</cp:coreProperties>
</file>