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83" d="100"/>
          <a:sy n="83" d="100"/>
        </p:scale>
        <p:origin x="1450" y="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E1293E-742A-492D-81AD-F682222F8E09}" type="datetimeFigureOut">
              <a:rPr lang="nl-NL" smtClean="0"/>
              <a:t>22-5-2017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39D22CD-D626-4225-BF48-2169011DB4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539583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DAB6E326-9DAF-4274-9035-A4416E5010E6}" type="slidenum">
              <a:rPr lang="nl-NL">
                <a:solidFill>
                  <a:prstClr val="black"/>
                </a:solidFill>
              </a:rPr>
              <a:pPr/>
              <a:t>1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1126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126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CD6DAD50-04A2-4D5B-B167-6360DC86E72F}" type="slidenum">
              <a:rPr lang="nl-NL">
                <a:solidFill>
                  <a:prstClr val="black"/>
                </a:solidFill>
              </a:rPr>
              <a:pPr/>
              <a:t>2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1228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229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D0BBA63E-DA5C-4E8F-8A42-76B819E0F3E9}" type="slidenum">
              <a:rPr lang="nl-NL">
                <a:solidFill>
                  <a:prstClr val="black"/>
                </a:solidFill>
              </a:rPr>
              <a:pPr/>
              <a:t>4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14337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4338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B913D2C9-86F8-4373-AE8C-3F82162C67B0}" type="slidenum">
              <a:rPr lang="nl-NL">
                <a:solidFill>
                  <a:prstClr val="black"/>
                </a:solidFill>
              </a:rPr>
              <a:pPr/>
              <a:t>5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1536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536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AA0C3A5B-184B-4160-9081-157DA0B8BE96}" type="slidenum">
              <a:rPr lang="nl-NL">
                <a:solidFill>
                  <a:prstClr val="black"/>
                </a:solidFill>
              </a:rPr>
              <a:pPr/>
              <a:t>6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16385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6386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fld id="{17A3B1E4-BC7F-47D0-9A12-0BB62C727933}" type="slidenum">
              <a:rPr lang="nl-NL">
                <a:solidFill>
                  <a:prstClr val="black"/>
                </a:solidFill>
              </a:rPr>
              <a:pPr/>
              <a:t>7</a:t>
            </a:fld>
            <a:endParaRPr lang="nl-NL">
              <a:solidFill>
                <a:prstClr val="black"/>
              </a:solidFill>
            </a:endParaRPr>
          </a:p>
        </p:txBody>
      </p:sp>
      <p:sp>
        <p:nvSpPr>
          <p:cNvPr id="17409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95325"/>
            <a:ext cx="4570413" cy="3427413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sp>
      <p:sp>
        <p:nvSpPr>
          <p:cNvPr id="17410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685512" y="4343230"/>
            <a:ext cx="5486976" cy="4115139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nl-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440" y="2129984"/>
            <a:ext cx="7773120" cy="1470394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2321" y="3885528"/>
            <a:ext cx="6400800" cy="1752664"/>
          </a:xfrm>
        </p:spPr>
        <p:txBody>
          <a:bodyPr/>
          <a:lstStyle>
            <a:lvl1pPr marL="0" indent="0" algn="ctr">
              <a:buNone/>
              <a:defRPr/>
            </a:lvl1pPr>
            <a:lvl2pPr marL="414726" indent="0" algn="ctr">
              <a:buNone/>
              <a:defRPr/>
            </a:lvl2pPr>
            <a:lvl3pPr marL="829452" indent="0" algn="ctr">
              <a:buNone/>
              <a:defRPr/>
            </a:lvl3pPr>
            <a:lvl4pPr marL="1244178" indent="0" algn="ctr">
              <a:buNone/>
              <a:defRPr/>
            </a:lvl4pPr>
            <a:lvl5pPr marL="1658904" indent="0" algn="ctr">
              <a:buNone/>
              <a:defRPr/>
            </a:lvl5pPr>
            <a:lvl6pPr marL="2073631" indent="0" algn="ctr">
              <a:buNone/>
              <a:defRPr/>
            </a:lvl6pPr>
            <a:lvl7pPr marL="2488357" indent="0" algn="ctr">
              <a:buNone/>
              <a:defRPr/>
            </a:lvl7pPr>
            <a:lvl8pPr marL="2903083" indent="0" algn="ctr">
              <a:buNone/>
              <a:defRPr/>
            </a:lvl8pPr>
            <a:lvl9pPr marL="3317809" indent="0" algn="ctr">
              <a:buNone/>
              <a:defRPr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6DB579C6-109B-406C-A0D2-345A88FBAC8F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38585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6141516E-728C-4827-B381-682B26D2BD1C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90736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6880" y="273629"/>
            <a:ext cx="2056320" cy="530695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6481" y="273629"/>
            <a:ext cx="6032160" cy="530695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099944D4-BA10-4661-AB58-6136EA714BD5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926488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Aangepaste indel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6481" y="273629"/>
            <a:ext cx="8226720" cy="114348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0"/>
          </p:nvPr>
        </p:nvSpPr>
        <p:spPr>
          <a:xfrm>
            <a:off x="456481" y="6247376"/>
            <a:ext cx="2128320" cy="470930"/>
          </a:xfrm>
        </p:spPr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idx="11"/>
          </p:nvPr>
        </p:nvSpPr>
        <p:spPr>
          <a:xfrm>
            <a:off x="3127680" y="6247376"/>
            <a:ext cx="2897280" cy="470930"/>
          </a:xfrm>
        </p:spPr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idx="12"/>
          </p:nvPr>
        </p:nvSpPr>
        <p:spPr>
          <a:xfrm>
            <a:off x="6554880" y="6247376"/>
            <a:ext cx="2128320" cy="470930"/>
          </a:xfrm>
        </p:spPr>
        <p:txBody>
          <a:bodyPr/>
          <a:lstStyle>
            <a:lvl1pPr>
              <a:defRPr/>
            </a:lvl1pPr>
          </a:lstStyle>
          <a:p>
            <a:fld id="{26A056FF-AA27-48C8-9495-D0BBB6B52EB0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275097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3677D587-DAF9-40B4-BF0C-FF1731206788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371066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880" y="4406863"/>
            <a:ext cx="7771680" cy="1362383"/>
          </a:xfrm>
        </p:spPr>
        <p:txBody>
          <a:bodyPr anchor="t"/>
          <a:lstStyle>
            <a:lvl1pPr algn="l">
              <a:defRPr sz="36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880" y="2906225"/>
            <a:ext cx="7771680" cy="1500638"/>
          </a:xfrm>
        </p:spPr>
        <p:txBody>
          <a:bodyPr anchor="b"/>
          <a:lstStyle>
            <a:lvl1pPr marL="0" indent="0">
              <a:buNone/>
              <a:defRPr sz="1800"/>
            </a:lvl1pPr>
            <a:lvl2pPr marL="414726" indent="0">
              <a:buNone/>
              <a:defRPr sz="1600"/>
            </a:lvl2pPr>
            <a:lvl3pPr marL="829452" indent="0">
              <a:buNone/>
              <a:defRPr sz="1500"/>
            </a:lvl3pPr>
            <a:lvl4pPr marL="1244178" indent="0">
              <a:buNone/>
              <a:defRPr sz="1300"/>
            </a:lvl4pPr>
            <a:lvl5pPr marL="1658904" indent="0">
              <a:buNone/>
              <a:defRPr sz="1300"/>
            </a:lvl5pPr>
            <a:lvl6pPr marL="2073631" indent="0">
              <a:buNone/>
              <a:defRPr sz="1300"/>
            </a:lvl6pPr>
            <a:lvl7pPr marL="2488357" indent="0">
              <a:buNone/>
              <a:defRPr sz="1300"/>
            </a:lvl7pPr>
            <a:lvl8pPr marL="2903083" indent="0">
              <a:buNone/>
              <a:defRPr sz="1300"/>
            </a:lvl8pPr>
            <a:lvl9pPr marL="3317809" indent="0">
              <a:buNone/>
              <a:defRPr sz="13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1470ACF8-B593-4BA8-9C45-4DF4CE04C384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56179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6481" y="1604328"/>
            <a:ext cx="3952800" cy="3976258"/>
          </a:xfrm>
        </p:spPr>
        <p:txBody>
          <a:bodyPr/>
          <a:lstStyle>
            <a:lvl1pPr>
              <a:defRPr sz="2500"/>
            </a:lvl1pPr>
            <a:lvl2pPr>
              <a:defRPr sz="22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47520" y="1604328"/>
            <a:ext cx="3952800" cy="3976258"/>
          </a:xfrm>
        </p:spPr>
        <p:txBody>
          <a:bodyPr/>
          <a:lstStyle>
            <a:lvl1pPr>
              <a:defRPr sz="2500"/>
            </a:lvl1pPr>
            <a:lvl2pPr>
              <a:defRPr sz="22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3990B071-AC0F-42B8-9E28-A252AD7CF3FC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464390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921" y="275070"/>
            <a:ext cx="8229600" cy="1142039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920" y="1535201"/>
            <a:ext cx="4039200" cy="639427"/>
          </a:xfrm>
        </p:spPr>
        <p:txBody>
          <a:bodyPr anchor="b"/>
          <a:lstStyle>
            <a:lvl1pPr marL="0" indent="0">
              <a:buNone/>
              <a:defRPr sz="2200" b="1"/>
            </a:lvl1pPr>
            <a:lvl2pPr marL="414726" indent="0">
              <a:buNone/>
              <a:defRPr sz="1800" b="1"/>
            </a:lvl2pPr>
            <a:lvl3pPr marL="829452" indent="0">
              <a:buNone/>
              <a:defRPr sz="1600" b="1"/>
            </a:lvl3pPr>
            <a:lvl4pPr marL="1244178" indent="0">
              <a:buNone/>
              <a:defRPr sz="1500" b="1"/>
            </a:lvl4pPr>
            <a:lvl5pPr marL="1658904" indent="0">
              <a:buNone/>
              <a:defRPr sz="1500" b="1"/>
            </a:lvl5pPr>
            <a:lvl6pPr marL="2073631" indent="0">
              <a:buNone/>
              <a:defRPr sz="1500" b="1"/>
            </a:lvl6pPr>
            <a:lvl7pPr marL="2488357" indent="0">
              <a:buNone/>
              <a:defRPr sz="1500" b="1"/>
            </a:lvl7pPr>
            <a:lvl8pPr marL="2903083" indent="0">
              <a:buNone/>
              <a:defRPr sz="1500" b="1"/>
            </a:lvl8pPr>
            <a:lvl9pPr marL="3317809" indent="0">
              <a:buNone/>
              <a:defRPr sz="15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920" y="2174628"/>
            <a:ext cx="4039200" cy="3951775"/>
          </a:xfrm>
        </p:spPr>
        <p:txBody>
          <a:bodyPr/>
          <a:lstStyle>
            <a:lvl1pPr>
              <a:defRPr sz="2200"/>
            </a:lvl1pPr>
            <a:lvl2pPr>
              <a:defRPr sz="1800"/>
            </a:lvl2pPr>
            <a:lvl3pPr>
              <a:defRPr sz="16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441" y="1535201"/>
            <a:ext cx="4042080" cy="639427"/>
          </a:xfrm>
        </p:spPr>
        <p:txBody>
          <a:bodyPr anchor="b"/>
          <a:lstStyle>
            <a:lvl1pPr marL="0" indent="0">
              <a:buNone/>
              <a:defRPr sz="2200" b="1"/>
            </a:lvl1pPr>
            <a:lvl2pPr marL="414726" indent="0">
              <a:buNone/>
              <a:defRPr sz="1800" b="1"/>
            </a:lvl2pPr>
            <a:lvl3pPr marL="829452" indent="0">
              <a:buNone/>
              <a:defRPr sz="1600" b="1"/>
            </a:lvl3pPr>
            <a:lvl4pPr marL="1244178" indent="0">
              <a:buNone/>
              <a:defRPr sz="1500" b="1"/>
            </a:lvl4pPr>
            <a:lvl5pPr marL="1658904" indent="0">
              <a:buNone/>
              <a:defRPr sz="1500" b="1"/>
            </a:lvl5pPr>
            <a:lvl6pPr marL="2073631" indent="0">
              <a:buNone/>
              <a:defRPr sz="1500" b="1"/>
            </a:lvl6pPr>
            <a:lvl7pPr marL="2488357" indent="0">
              <a:buNone/>
              <a:defRPr sz="1500" b="1"/>
            </a:lvl7pPr>
            <a:lvl8pPr marL="2903083" indent="0">
              <a:buNone/>
              <a:defRPr sz="1500" b="1"/>
            </a:lvl8pPr>
            <a:lvl9pPr marL="3317809" indent="0">
              <a:buNone/>
              <a:defRPr sz="15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441" y="2174628"/>
            <a:ext cx="4042080" cy="3951775"/>
          </a:xfrm>
        </p:spPr>
        <p:txBody>
          <a:bodyPr/>
          <a:lstStyle>
            <a:lvl1pPr>
              <a:defRPr sz="2200"/>
            </a:lvl1pPr>
            <a:lvl2pPr>
              <a:defRPr sz="1800"/>
            </a:lvl2pPr>
            <a:lvl3pPr>
              <a:defRPr sz="16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211DE673-0794-4E59-8F16-D9D215B3E3E5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8855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E1688AA3-72D0-4338-814E-0C4CAACE5C64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100024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C104AD5D-043D-45AD-B067-D2B8EA1124BF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41330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920" y="273629"/>
            <a:ext cx="3008160" cy="1160762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521" y="273629"/>
            <a:ext cx="5112000" cy="5852774"/>
          </a:xfrm>
        </p:spPr>
        <p:txBody>
          <a:bodyPr/>
          <a:lstStyle>
            <a:lvl1pPr>
              <a:defRPr sz="2900"/>
            </a:lvl1pPr>
            <a:lvl2pPr>
              <a:defRPr sz="2500"/>
            </a:lvl2pPr>
            <a:lvl3pPr>
              <a:defRPr sz="22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920" y="1434391"/>
            <a:ext cx="3008160" cy="4692013"/>
          </a:xfrm>
        </p:spPr>
        <p:txBody>
          <a:bodyPr/>
          <a:lstStyle>
            <a:lvl1pPr marL="0" indent="0">
              <a:buNone/>
              <a:defRPr sz="1300"/>
            </a:lvl1pPr>
            <a:lvl2pPr marL="414726" indent="0">
              <a:buNone/>
              <a:defRPr sz="1100"/>
            </a:lvl2pPr>
            <a:lvl3pPr marL="829452" indent="0">
              <a:buNone/>
              <a:defRPr sz="900"/>
            </a:lvl3pPr>
            <a:lvl4pPr marL="1244178" indent="0">
              <a:buNone/>
              <a:defRPr sz="800"/>
            </a:lvl4pPr>
            <a:lvl5pPr marL="1658904" indent="0">
              <a:buNone/>
              <a:defRPr sz="800"/>
            </a:lvl5pPr>
            <a:lvl6pPr marL="2073631" indent="0">
              <a:buNone/>
              <a:defRPr sz="800"/>
            </a:lvl6pPr>
            <a:lvl7pPr marL="2488357" indent="0">
              <a:buNone/>
              <a:defRPr sz="800"/>
            </a:lvl7pPr>
            <a:lvl8pPr marL="2903083" indent="0">
              <a:buNone/>
              <a:defRPr sz="800"/>
            </a:lvl8pPr>
            <a:lvl9pPr marL="3317809" indent="0">
              <a:buNone/>
              <a:defRPr sz="8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05A68CE1-5327-4113-91EF-5A87FABD085D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011931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801" y="4800025"/>
            <a:ext cx="5486400" cy="567420"/>
          </a:xfrm>
        </p:spPr>
        <p:txBody>
          <a:bodyPr anchor="b"/>
          <a:lstStyle>
            <a:lvl1pPr algn="l">
              <a:defRPr sz="18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801" y="612065"/>
            <a:ext cx="5486400" cy="4115952"/>
          </a:xfrm>
        </p:spPr>
        <p:txBody>
          <a:bodyPr/>
          <a:lstStyle>
            <a:lvl1pPr marL="0" indent="0">
              <a:buNone/>
              <a:defRPr sz="2900"/>
            </a:lvl1pPr>
            <a:lvl2pPr marL="414726" indent="0">
              <a:buNone/>
              <a:defRPr sz="2500"/>
            </a:lvl2pPr>
            <a:lvl3pPr marL="829452" indent="0">
              <a:buNone/>
              <a:defRPr sz="2200"/>
            </a:lvl3pPr>
            <a:lvl4pPr marL="1244178" indent="0">
              <a:buNone/>
              <a:defRPr sz="1800"/>
            </a:lvl4pPr>
            <a:lvl5pPr marL="1658904" indent="0">
              <a:buNone/>
              <a:defRPr sz="1800"/>
            </a:lvl5pPr>
            <a:lvl6pPr marL="2073631" indent="0">
              <a:buNone/>
              <a:defRPr sz="1800"/>
            </a:lvl6pPr>
            <a:lvl7pPr marL="2488357" indent="0">
              <a:buNone/>
              <a:defRPr sz="1800"/>
            </a:lvl7pPr>
            <a:lvl8pPr marL="2903083" indent="0">
              <a:buNone/>
              <a:defRPr sz="1800"/>
            </a:lvl8pPr>
            <a:lvl9pPr marL="3317809" indent="0">
              <a:buNone/>
              <a:defRPr sz="18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801" y="5367444"/>
            <a:ext cx="5486400" cy="805044"/>
          </a:xfrm>
        </p:spPr>
        <p:txBody>
          <a:bodyPr/>
          <a:lstStyle>
            <a:lvl1pPr marL="0" indent="0">
              <a:buNone/>
              <a:defRPr sz="1300"/>
            </a:lvl1pPr>
            <a:lvl2pPr marL="414726" indent="0">
              <a:buNone/>
              <a:defRPr sz="1100"/>
            </a:lvl2pPr>
            <a:lvl3pPr marL="829452" indent="0">
              <a:buNone/>
              <a:defRPr sz="900"/>
            </a:lvl3pPr>
            <a:lvl4pPr marL="1244178" indent="0">
              <a:buNone/>
              <a:defRPr sz="800"/>
            </a:lvl4pPr>
            <a:lvl5pPr marL="1658904" indent="0">
              <a:buNone/>
              <a:defRPr sz="800"/>
            </a:lvl5pPr>
            <a:lvl6pPr marL="2073631" indent="0">
              <a:buNone/>
              <a:defRPr sz="800"/>
            </a:lvl6pPr>
            <a:lvl7pPr marL="2488357" indent="0">
              <a:buNone/>
              <a:defRPr sz="800"/>
            </a:lvl7pPr>
            <a:lvl8pPr marL="2903083" indent="0">
              <a:buNone/>
              <a:defRPr sz="800"/>
            </a:lvl8pPr>
            <a:lvl9pPr marL="3317809" indent="0">
              <a:buNone/>
              <a:defRPr sz="8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fld id="{EAD97F79-ED07-49CD-A5EE-40A0B569B22D}" type="slidenum">
              <a:rPr lang="nl-NL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268212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456481" y="273629"/>
            <a:ext cx="8226720" cy="114348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Klik om de opmaak van de titeltekst te bewerken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6481" y="1604328"/>
            <a:ext cx="8043840" cy="397625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25602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Klik om de opmaak van de overzichtstekst te bewerken</a:t>
            </a:r>
          </a:p>
          <a:p>
            <a:pPr lvl="1"/>
            <a:r>
              <a:rPr lang="en-GB" smtClean="0"/>
              <a:t>Tweede overzichtsniveau</a:t>
            </a:r>
          </a:p>
          <a:p>
            <a:pPr lvl="2"/>
            <a:r>
              <a:rPr lang="en-GB" smtClean="0"/>
              <a:t>Derde overzichtsniveau</a:t>
            </a:r>
          </a:p>
          <a:p>
            <a:pPr lvl="3"/>
            <a:r>
              <a:rPr lang="en-GB" smtClean="0"/>
              <a:t>Vierde overzichtsniveau</a:t>
            </a:r>
          </a:p>
          <a:p>
            <a:pPr lvl="4"/>
            <a:r>
              <a:rPr lang="en-GB" smtClean="0"/>
              <a:t>Vijfde overzichtsniveau</a:t>
            </a:r>
          </a:p>
          <a:p>
            <a:pPr lvl="4"/>
            <a:r>
              <a:rPr lang="en-GB" smtClean="0"/>
              <a:t>Zesde overzichtsniveau</a:t>
            </a:r>
          </a:p>
          <a:p>
            <a:pPr lvl="4"/>
            <a:r>
              <a:rPr lang="en-GB" smtClean="0"/>
              <a:t>Zevende overzichtsniveau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456481" y="6247376"/>
            <a:ext cx="2128320" cy="4709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>
              <a:tabLst>
                <a:tab pos="656650" algn="l"/>
                <a:tab pos="1313299" algn="l"/>
                <a:tab pos="1969949" algn="l"/>
              </a:tabLst>
              <a:defRPr sz="1300">
                <a:solidFill>
                  <a:srgbClr val="000000"/>
                </a:solidFill>
                <a:latin typeface="Times New Roman" pitchFamily="16" charset="0"/>
                <a:ea typeface="+mn-ea"/>
                <a:cs typeface="+mn-cs"/>
              </a:defRPr>
            </a:lvl1pPr>
          </a:lstStyle>
          <a:p>
            <a:pPr defTabSz="407526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</a:pPr>
            <a:endParaRPr lang="nl-NL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3127680" y="6247376"/>
            <a:ext cx="2897280" cy="4709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656650" algn="l"/>
                <a:tab pos="1313299" algn="l"/>
                <a:tab pos="1969949" algn="l"/>
                <a:tab pos="2626599" algn="l"/>
              </a:tabLst>
              <a:defRPr sz="1300">
                <a:solidFill>
                  <a:srgbClr val="000000"/>
                </a:solidFill>
                <a:latin typeface="Times New Roman" pitchFamily="16" charset="0"/>
                <a:ea typeface="+mn-ea"/>
                <a:cs typeface="+mn-cs"/>
              </a:defRPr>
            </a:lvl1pPr>
          </a:lstStyle>
          <a:p>
            <a:pPr defTabSz="407526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</a:pPr>
            <a:endParaRPr lang="nl-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6554880" y="6247376"/>
            <a:ext cx="2128320" cy="47093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656650" algn="l"/>
                <a:tab pos="1313299" algn="l"/>
                <a:tab pos="1969949" algn="l"/>
              </a:tabLst>
              <a:defRPr sz="1300">
                <a:solidFill>
                  <a:srgbClr val="000000"/>
                </a:solidFill>
                <a:latin typeface="Times New Roman" pitchFamily="16" charset="0"/>
                <a:ea typeface="+mn-ea"/>
                <a:cs typeface="+mn-cs"/>
              </a:defRPr>
            </a:lvl1pPr>
          </a:lstStyle>
          <a:p>
            <a:pPr defTabSz="407526" fontAlgn="base" hangingPunct="0">
              <a:lnSpc>
                <a:spcPct val="93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</a:pPr>
            <a:fld id="{4FE9FBA6-9743-4241-9A2A-222BFB04CC8B}" type="slidenum">
              <a:rPr lang="nl-NL"/>
              <a:pPr defTabSz="407526" fontAlgn="base" hangingPunct="0">
                <a:lnSpc>
                  <a:spcPct val="93000"/>
                </a:lnSpc>
                <a:spcBef>
                  <a:spcPct val="0"/>
                </a:spcBef>
                <a:spcAft>
                  <a:spcPct val="0"/>
                </a:spcAft>
                <a:buClr>
                  <a:srgbClr val="000000"/>
                </a:buClr>
                <a:buSzPct val="100000"/>
                <a:buFont typeface="Times New Roman" pitchFamily="16" charset="0"/>
                <a:buNone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56998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defTabSz="407526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000">
          <a:solidFill>
            <a:srgbClr val="000000"/>
          </a:solidFill>
          <a:latin typeface="+mj-lt"/>
          <a:ea typeface="+mj-ea"/>
          <a:cs typeface="+mj-cs"/>
        </a:defRPr>
      </a:lvl1pPr>
      <a:lvl2pPr marL="673930" indent="-259204" algn="ctr" defTabSz="407526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0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2pPr>
      <a:lvl3pPr marL="1036815" indent="-207363" algn="ctr" defTabSz="407526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0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3pPr>
      <a:lvl4pPr marL="1451541" indent="-207363" algn="ctr" defTabSz="407526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0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4pPr>
      <a:lvl5pPr marL="1866268" indent="-207363" algn="ctr" defTabSz="407526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0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5pPr>
      <a:lvl6pPr marL="2280994" indent="-207363" algn="ctr" defTabSz="407526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0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6pPr>
      <a:lvl7pPr marL="2695720" indent="-207363" algn="ctr" defTabSz="407526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0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7pPr>
      <a:lvl8pPr marL="3110446" indent="-207363" algn="ctr" defTabSz="407526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0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8pPr>
      <a:lvl9pPr marL="3525172" indent="-207363" algn="ctr" defTabSz="407526" rtl="0" fontAlgn="base" hangingPunct="0">
        <a:lnSpc>
          <a:spcPct val="93000"/>
        </a:lnSpc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4000">
          <a:solidFill>
            <a:srgbClr val="000000"/>
          </a:solidFill>
          <a:latin typeface="Arial" charset="0"/>
          <a:ea typeface="DejaVu Sans" charset="0"/>
          <a:cs typeface="DejaVu Sans" charset="0"/>
        </a:defRPr>
      </a:lvl9pPr>
    </p:titleStyle>
    <p:bodyStyle>
      <a:lvl1pPr marL="311045" indent="-311045" algn="l" defTabSz="407526" rtl="0" fontAlgn="base" hangingPunct="0">
        <a:lnSpc>
          <a:spcPct val="93000"/>
        </a:lnSpc>
        <a:spcBef>
          <a:spcPct val="0"/>
        </a:spcBef>
        <a:spcAft>
          <a:spcPts val="1293"/>
        </a:spcAft>
        <a:buClr>
          <a:srgbClr val="000000"/>
        </a:buClr>
        <a:buSzPct val="100000"/>
        <a:buFont typeface="Times New Roman" pitchFamily="16" charset="0"/>
        <a:defRPr sz="2900">
          <a:solidFill>
            <a:srgbClr val="000000"/>
          </a:solidFill>
          <a:latin typeface="+mn-lt"/>
          <a:ea typeface="+mn-ea"/>
          <a:cs typeface="+mn-cs"/>
        </a:defRPr>
      </a:lvl1pPr>
      <a:lvl2pPr marL="673930" indent="-259204" algn="l" defTabSz="407526" rtl="0" fontAlgn="base" hangingPunct="0">
        <a:lnSpc>
          <a:spcPct val="93000"/>
        </a:lnSpc>
        <a:spcBef>
          <a:spcPct val="0"/>
        </a:spcBef>
        <a:spcAft>
          <a:spcPts val="1032"/>
        </a:spcAft>
        <a:buClr>
          <a:srgbClr val="000000"/>
        </a:buClr>
        <a:buSzPct val="100000"/>
        <a:buFont typeface="Times New Roman" pitchFamily="16" charset="0"/>
        <a:defRPr sz="2500">
          <a:solidFill>
            <a:srgbClr val="000000"/>
          </a:solidFill>
          <a:latin typeface="+mn-lt"/>
          <a:ea typeface="+mn-ea"/>
          <a:cs typeface="+mn-cs"/>
        </a:defRPr>
      </a:lvl2pPr>
      <a:lvl3pPr marL="1036815" indent="-207363" algn="l" defTabSz="407526" rtl="0" fontAlgn="base" hangingPunct="0">
        <a:lnSpc>
          <a:spcPct val="93000"/>
        </a:lnSpc>
        <a:spcBef>
          <a:spcPct val="0"/>
        </a:spcBef>
        <a:spcAft>
          <a:spcPts val="771"/>
        </a:spcAft>
        <a:buClr>
          <a:srgbClr val="000000"/>
        </a:buClr>
        <a:buSzPct val="100000"/>
        <a:buFont typeface="Times New Roman" pitchFamily="16" charset="0"/>
        <a:defRPr sz="2200">
          <a:solidFill>
            <a:srgbClr val="000000"/>
          </a:solidFill>
          <a:latin typeface="+mn-lt"/>
          <a:ea typeface="+mn-ea"/>
          <a:cs typeface="+mn-cs"/>
        </a:defRPr>
      </a:lvl3pPr>
      <a:lvl4pPr marL="1451541" indent="-207363" algn="l" defTabSz="407526" rtl="0" fontAlgn="base" hangingPunct="0">
        <a:lnSpc>
          <a:spcPct val="93000"/>
        </a:lnSpc>
        <a:spcBef>
          <a:spcPct val="0"/>
        </a:spcBef>
        <a:spcAft>
          <a:spcPts val="522"/>
        </a:spcAft>
        <a:buClr>
          <a:srgbClr val="000000"/>
        </a:buClr>
        <a:buSzPct val="100000"/>
        <a:buFont typeface="Times New Roman" pitchFamily="16" charset="0"/>
        <a:defRPr sz="1800">
          <a:solidFill>
            <a:srgbClr val="000000"/>
          </a:solidFill>
          <a:latin typeface="+mn-lt"/>
          <a:ea typeface="+mn-ea"/>
          <a:cs typeface="+mn-cs"/>
        </a:defRPr>
      </a:lvl4pPr>
      <a:lvl5pPr marL="1866268" indent="-207363" algn="l" defTabSz="407526" rtl="0" fontAlgn="base" hangingPunct="0">
        <a:lnSpc>
          <a:spcPct val="93000"/>
        </a:lnSpc>
        <a:spcBef>
          <a:spcPct val="0"/>
        </a:spcBef>
        <a:spcAft>
          <a:spcPts val="261"/>
        </a:spcAft>
        <a:buClr>
          <a:srgbClr val="000000"/>
        </a:buClr>
        <a:buSzPct val="100000"/>
        <a:buFont typeface="Times New Roman" pitchFamily="16" charset="0"/>
        <a:defRPr sz="1800">
          <a:solidFill>
            <a:srgbClr val="000000"/>
          </a:solidFill>
          <a:latin typeface="+mn-lt"/>
          <a:ea typeface="+mn-ea"/>
          <a:cs typeface="+mn-cs"/>
        </a:defRPr>
      </a:lvl5pPr>
      <a:lvl6pPr marL="2280994" indent="-207363" algn="l" defTabSz="407526" rtl="0" fontAlgn="base" hangingPunct="0">
        <a:lnSpc>
          <a:spcPct val="93000"/>
        </a:lnSpc>
        <a:spcBef>
          <a:spcPct val="0"/>
        </a:spcBef>
        <a:spcAft>
          <a:spcPts val="261"/>
        </a:spcAft>
        <a:buClr>
          <a:srgbClr val="000000"/>
        </a:buClr>
        <a:buSzPct val="100000"/>
        <a:buFont typeface="Times New Roman" pitchFamily="16" charset="0"/>
        <a:defRPr sz="1800">
          <a:solidFill>
            <a:srgbClr val="000000"/>
          </a:solidFill>
          <a:latin typeface="+mn-lt"/>
          <a:ea typeface="+mn-ea"/>
          <a:cs typeface="+mn-cs"/>
        </a:defRPr>
      </a:lvl6pPr>
      <a:lvl7pPr marL="2695720" indent="-207363" algn="l" defTabSz="407526" rtl="0" fontAlgn="base" hangingPunct="0">
        <a:lnSpc>
          <a:spcPct val="93000"/>
        </a:lnSpc>
        <a:spcBef>
          <a:spcPct val="0"/>
        </a:spcBef>
        <a:spcAft>
          <a:spcPts val="261"/>
        </a:spcAft>
        <a:buClr>
          <a:srgbClr val="000000"/>
        </a:buClr>
        <a:buSzPct val="100000"/>
        <a:buFont typeface="Times New Roman" pitchFamily="16" charset="0"/>
        <a:defRPr sz="1800">
          <a:solidFill>
            <a:srgbClr val="000000"/>
          </a:solidFill>
          <a:latin typeface="+mn-lt"/>
          <a:ea typeface="+mn-ea"/>
          <a:cs typeface="+mn-cs"/>
        </a:defRPr>
      </a:lvl7pPr>
      <a:lvl8pPr marL="3110446" indent="-207363" algn="l" defTabSz="407526" rtl="0" fontAlgn="base" hangingPunct="0">
        <a:lnSpc>
          <a:spcPct val="93000"/>
        </a:lnSpc>
        <a:spcBef>
          <a:spcPct val="0"/>
        </a:spcBef>
        <a:spcAft>
          <a:spcPts val="261"/>
        </a:spcAft>
        <a:buClr>
          <a:srgbClr val="000000"/>
        </a:buClr>
        <a:buSzPct val="100000"/>
        <a:buFont typeface="Times New Roman" pitchFamily="16" charset="0"/>
        <a:defRPr sz="1800">
          <a:solidFill>
            <a:srgbClr val="000000"/>
          </a:solidFill>
          <a:latin typeface="+mn-lt"/>
          <a:ea typeface="+mn-ea"/>
          <a:cs typeface="+mn-cs"/>
        </a:defRPr>
      </a:lvl8pPr>
      <a:lvl9pPr marL="3525172" indent="-207363" algn="l" defTabSz="407526" rtl="0" fontAlgn="base" hangingPunct="0">
        <a:lnSpc>
          <a:spcPct val="93000"/>
        </a:lnSpc>
        <a:spcBef>
          <a:spcPct val="0"/>
        </a:spcBef>
        <a:spcAft>
          <a:spcPts val="261"/>
        </a:spcAft>
        <a:buClr>
          <a:srgbClr val="000000"/>
        </a:buClr>
        <a:buSzPct val="100000"/>
        <a:buFont typeface="Times New Roman" pitchFamily="16" charset="0"/>
        <a:defRPr sz="1800">
          <a:solidFill>
            <a:srgbClr val="000000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8294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414726" algn="l" defTabSz="8294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829452" algn="l" defTabSz="8294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1244178" algn="l" defTabSz="8294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58904" algn="l" defTabSz="8294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73631" algn="l" defTabSz="8294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488357" algn="l" defTabSz="8294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903083" algn="l" defTabSz="8294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317809" algn="l" defTabSz="829452" rtl="0" eaLnBrk="1" latinLnBrk="0" hangingPunct="1"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2" y="273630"/>
            <a:ext cx="8228160" cy="1144921"/>
          </a:xfrm>
          <a:ln/>
        </p:spPr>
        <p:txBody>
          <a:bodyPr tIns="35199"/>
          <a:lstStyle/>
          <a:p>
            <a:endParaRPr lang="nl-NL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4294967295"/>
          </p:nvPr>
        </p:nvSpPr>
        <p:spPr bwMode="auto">
          <a:xfrm>
            <a:off x="559168" y="908720"/>
            <a:ext cx="8045280" cy="2904790"/>
          </a:xfrm>
          <a:prstGeom prst="rect">
            <a:avLst/>
          </a:prstGeo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80808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25599" rIns="0" bIns="0" anchor="ctr"/>
          <a:lstStyle/>
          <a:p>
            <a:pPr marL="0" indent="0" algn="ctr">
              <a:spcAft>
                <a:spcPct val="0"/>
              </a:spcAft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3600" b="1" dirty="0">
                <a:latin typeface="Calibri" pitchFamily="34" charset="0"/>
              </a:rPr>
              <a:t>Hoofdstuk 5</a:t>
            </a:r>
          </a:p>
          <a:p>
            <a:pPr marL="0" indent="0" algn="ctr">
              <a:spcAft>
                <a:spcPct val="0"/>
              </a:spcAft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3600" b="1" dirty="0" smtClean="0">
                <a:latin typeface="Calibri" pitchFamily="34" charset="0"/>
              </a:rPr>
              <a:t>Grammatica zinsdelen</a:t>
            </a:r>
            <a:endParaRPr lang="nl-NL" sz="3600" b="1" dirty="0">
              <a:latin typeface="Calibri" pitchFamily="34" charset="0"/>
            </a:endParaRPr>
          </a:p>
        </p:txBody>
      </p:sp>
      <p:sp>
        <p:nvSpPr>
          <p:cNvPr id="2" name="Tekstvak 1"/>
          <p:cNvSpPr txBox="1"/>
          <p:nvPr/>
        </p:nvSpPr>
        <p:spPr>
          <a:xfrm>
            <a:off x="1259632" y="3717032"/>
            <a:ext cx="763284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3200" dirty="0" smtClean="0">
                <a:solidFill>
                  <a:schemeClr val="bg1">
                    <a:lumMod val="50000"/>
                  </a:schemeClr>
                </a:solidFill>
                <a:latin typeface="Calibri" pitchFamily="34" charset="0"/>
              </a:rPr>
              <a:t>Meerdere persoonsvormen in één zin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1959076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xfrm>
            <a:off x="467544" y="1059943"/>
            <a:ext cx="8228160" cy="1144921"/>
          </a:xfrm>
          <a:ln/>
        </p:spPr>
        <p:txBody>
          <a:bodyPr tIns="35199"/>
          <a:lstStyle/>
          <a:p>
            <a:r>
              <a:rPr lang="nl-NL" sz="3000" b="1" dirty="0">
                <a:latin typeface="Calibri" pitchFamily="34" charset="0"/>
              </a:rPr>
              <a:t>De persoonsvorm</a:t>
            </a:r>
            <a:br>
              <a:rPr lang="nl-NL" sz="3000" b="1" dirty="0">
                <a:latin typeface="Calibri" pitchFamily="34" charset="0"/>
              </a:rPr>
            </a:br>
            <a:endParaRPr lang="nl-NL" sz="3000" dirty="0">
              <a:latin typeface="Calibri" pitchFamily="34" charset="0"/>
            </a:endParaRPr>
          </a:p>
        </p:txBody>
      </p:sp>
      <p:sp>
        <p:nvSpPr>
          <p:cNvPr id="409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6480" y="1916832"/>
            <a:ext cx="8045280" cy="3977698"/>
          </a:xfrm>
          <a:ln/>
        </p:spPr>
        <p:txBody>
          <a:bodyPr/>
          <a:lstStyle/>
          <a:p>
            <a:pPr marL="391645" indent="-293733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endParaRPr lang="nl-NL" sz="2400" b="1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Weet je nog wat de persoonsvorm is? Probeer uit de volgende zinnen de persoonsvorm te halen.</a:t>
            </a:r>
            <a:br>
              <a:rPr lang="nl-NL" sz="2400" dirty="0">
                <a:latin typeface="Calibri" pitchFamily="34" charset="0"/>
              </a:rPr>
            </a:br>
            <a:endParaRPr lang="nl-NL" sz="1400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De kat krabt aan de bank.</a:t>
            </a: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dirty="0">
                <a:latin typeface="Calibri" pitchFamily="34" charset="0"/>
              </a:rPr>
              <a:t>Krabt</a:t>
            </a:r>
            <a:r>
              <a:rPr lang="nl-NL" sz="2400" dirty="0">
                <a:latin typeface="Calibri" pitchFamily="34" charset="0"/>
              </a:rPr>
              <a:t/>
            </a:r>
            <a:br>
              <a:rPr lang="nl-NL" sz="2400" dirty="0">
                <a:latin typeface="Calibri" pitchFamily="34" charset="0"/>
              </a:rPr>
            </a:br>
            <a:endParaRPr lang="nl-NL" sz="1400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De schutting is door vandalen kapot gemaakt.</a:t>
            </a: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dirty="0">
                <a:latin typeface="Calibri" pitchFamily="34" charset="0"/>
              </a:rPr>
              <a:t>Is</a:t>
            </a:r>
            <a:r>
              <a:rPr lang="nl-NL" sz="2400" dirty="0">
                <a:latin typeface="Calibri" pitchFamily="34" charset="0"/>
              </a:rPr>
              <a:t/>
            </a:r>
            <a:br>
              <a:rPr lang="nl-NL" sz="2400" dirty="0">
                <a:latin typeface="Calibri" pitchFamily="34" charset="0"/>
              </a:rPr>
            </a:br>
            <a:endParaRPr lang="nl-NL" sz="1400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Mariska draagt graag rokken</a:t>
            </a: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dirty="0">
                <a:latin typeface="Calibri" pitchFamily="34" charset="0"/>
              </a:rPr>
              <a:t>Draagt</a:t>
            </a:r>
          </a:p>
        </p:txBody>
      </p:sp>
    </p:spTree>
    <p:extLst>
      <p:ext uri="{BB962C8B-B14F-4D97-AF65-F5344CB8AC3E}">
        <p14:creationId xmlns:p14="http://schemas.microsoft.com/office/powerpoint/2010/main" val="266011818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1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2" y="1059943"/>
            <a:ext cx="8228160" cy="1144921"/>
          </a:xfrm>
          <a:ln/>
        </p:spPr>
        <p:txBody>
          <a:bodyPr tIns="35199"/>
          <a:lstStyle/>
          <a:p>
            <a:r>
              <a:rPr lang="nl-NL" sz="3000" b="1" dirty="0">
                <a:latin typeface="Calibri" pitchFamily="34" charset="0"/>
              </a:rPr>
              <a:t>De persoonsvorm</a:t>
            </a:r>
            <a:br>
              <a:rPr lang="nl-NL" sz="3000" b="1" dirty="0">
                <a:latin typeface="Calibri" pitchFamily="34" charset="0"/>
              </a:rPr>
            </a:br>
            <a:endParaRPr lang="nl-NL" sz="3000" dirty="0">
              <a:latin typeface="Calibri" pitchFamily="34" charset="0"/>
            </a:endParaRPr>
          </a:p>
        </p:txBody>
      </p:sp>
      <p:sp>
        <p:nvSpPr>
          <p:cNvPr id="512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6480" y="1906782"/>
            <a:ext cx="8045280" cy="5122618"/>
          </a:xfrm>
          <a:ln/>
        </p:spPr>
        <p:txBody>
          <a:bodyPr/>
          <a:lstStyle/>
          <a:p>
            <a:pPr marL="391645" indent="-293733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endParaRPr lang="nl-NL" sz="2400" b="1" dirty="0">
              <a:latin typeface="Calibri" pitchFamily="34" charset="0"/>
            </a:endParaRPr>
          </a:p>
          <a:p>
            <a:pPr marL="391645" indent="-293733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De zinnen zijn nu veranderd. Wat is het verschil?</a:t>
            </a:r>
          </a:p>
          <a:p>
            <a:pPr marL="391645" indent="-293733"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endParaRPr lang="nl-NL" sz="2400" i="1" dirty="0">
              <a:latin typeface="Calibri" pitchFamily="34" charset="0"/>
            </a:endParaRPr>
          </a:p>
          <a:p>
            <a:pPr marL="391645" indent="-293733">
              <a:buFont typeface="Times New Roman" pitchFamily="16" charset="0"/>
              <a:buAutoNum type="arabicParenR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De kat krabt aan de bank terwijl de bank nieuw is.</a:t>
            </a:r>
          </a:p>
          <a:p>
            <a:pPr marL="391645" indent="-293733">
              <a:buFont typeface="Times New Roman" pitchFamily="16" charset="0"/>
              <a:buAutoNum type="arabicParenR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De schutting is door vandalen kapot gemaakt en de reparatie kost veel geld.</a:t>
            </a:r>
          </a:p>
          <a:p>
            <a:pPr marL="391645" indent="-293733">
              <a:buFont typeface="Times New Roman" pitchFamily="16" charset="0"/>
              <a:buAutoNum type="arabicParenR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Mariska draagt graag rokken omdat broeken haar niet staan.</a:t>
            </a:r>
          </a:p>
          <a:p>
            <a:pPr marL="391645" indent="-293733"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endParaRPr lang="nl-NL" sz="2400" i="1" dirty="0">
              <a:latin typeface="Calibri" pitchFamily="34" charset="0"/>
            </a:endParaRPr>
          </a:p>
          <a:p>
            <a:pPr marL="391645" indent="-293733"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endParaRPr lang="nl-NL" sz="2400" i="1" dirty="0">
              <a:latin typeface="Calibri" pitchFamily="34" charset="0"/>
            </a:endParaRPr>
          </a:p>
          <a:p>
            <a:pPr marL="391645" indent="-293733"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endParaRPr lang="nl-NL" sz="2400" i="1" dirty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0312222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5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2" y="843919"/>
            <a:ext cx="8228160" cy="1144921"/>
          </a:xfrm>
          <a:ln/>
        </p:spPr>
        <p:txBody>
          <a:bodyPr tIns="35199"/>
          <a:lstStyle/>
          <a:p>
            <a:r>
              <a:rPr lang="nl-NL" sz="3000" b="1" dirty="0">
                <a:latin typeface="Calibri" pitchFamily="34" charset="0"/>
              </a:rPr>
              <a:t>De persoonsvorm</a:t>
            </a:r>
            <a:endParaRPr lang="nl-NL" sz="3000" dirty="0">
              <a:latin typeface="Calibri" pitchFamily="34" charset="0"/>
            </a:endParaRPr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44960" y="1574100"/>
            <a:ext cx="8045280" cy="4303172"/>
          </a:xfrm>
          <a:ln/>
        </p:spPr>
        <p:txBody>
          <a:bodyPr/>
          <a:lstStyle/>
          <a:p>
            <a:pPr marL="391645" indent="-293733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dirty="0">
                <a:latin typeface="Calibri" pitchFamily="34" charset="0"/>
              </a:rPr>
              <a:t/>
            </a:r>
            <a:br>
              <a:rPr lang="nl-NL" sz="2400" b="1" dirty="0">
                <a:latin typeface="Calibri" pitchFamily="34" charset="0"/>
              </a:rPr>
            </a:br>
            <a:endParaRPr lang="nl-NL" sz="2400" b="1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Wat viel je op aan de vorige zinnen?</a:t>
            </a: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Ze zijn langer. </a:t>
            </a: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De zinnen zijn langer omdat twee zinnen aan elkaar zijn geplakt. </a:t>
            </a:r>
            <a:r>
              <a:rPr lang="nl-NL" sz="1400" dirty="0">
                <a:latin typeface="Calibri" pitchFamily="34" charset="0"/>
              </a:rPr>
              <a:t/>
            </a:r>
            <a:br>
              <a:rPr lang="nl-NL" sz="1400" dirty="0">
                <a:latin typeface="Calibri" pitchFamily="34" charset="0"/>
              </a:rPr>
            </a:br>
            <a:endParaRPr lang="nl-NL" sz="1400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De kat krabt aan de bank terwijl de bank nieuw is.</a:t>
            </a:r>
            <a:r>
              <a:rPr lang="nl-NL" sz="1400" i="1" dirty="0">
                <a:latin typeface="Calibri" pitchFamily="34" charset="0"/>
              </a:rPr>
              <a:t/>
            </a:r>
            <a:br>
              <a:rPr lang="nl-NL" sz="1400" i="1" dirty="0">
                <a:latin typeface="Calibri" pitchFamily="34" charset="0"/>
              </a:rPr>
            </a:br>
            <a:endParaRPr lang="nl-NL" sz="1400" i="1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Welke twee zinnen zie je?</a:t>
            </a:r>
            <a:r>
              <a:rPr lang="nl-NL" sz="1400" dirty="0">
                <a:latin typeface="Calibri" pitchFamily="34" charset="0"/>
              </a:rPr>
              <a:t/>
            </a:r>
            <a:br>
              <a:rPr lang="nl-NL" sz="1400" dirty="0">
                <a:latin typeface="Calibri" pitchFamily="34" charset="0"/>
              </a:rPr>
            </a:br>
            <a:endParaRPr lang="nl-NL" sz="1400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De kat krabt aan de bank.</a:t>
            </a: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Terwijl de bank nieuw is.</a:t>
            </a:r>
          </a:p>
        </p:txBody>
      </p:sp>
    </p:spTree>
    <p:extLst>
      <p:ext uri="{BB962C8B-B14F-4D97-AF65-F5344CB8AC3E}">
        <p14:creationId xmlns:p14="http://schemas.microsoft.com/office/powerpoint/2010/main" val="390867684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6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2" y="1059943"/>
            <a:ext cx="8228160" cy="1144921"/>
          </a:xfrm>
          <a:ln/>
        </p:spPr>
        <p:txBody>
          <a:bodyPr tIns="35199"/>
          <a:lstStyle/>
          <a:p>
            <a:r>
              <a:rPr lang="nl-NL" sz="3000" b="1" dirty="0">
                <a:latin typeface="Calibri" pitchFamily="34" charset="0"/>
              </a:rPr>
              <a:t>Lange zinnen</a:t>
            </a:r>
            <a:br>
              <a:rPr lang="nl-NL" sz="3000" b="1" dirty="0">
                <a:latin typeface="Calibri" pitchFamily="34" charset="0"/>
              </a:rPr>
            </a:br>
            <a:endParaRPr lang="nl-NL" sz="3000" dirty="0">
              <a:latin typeface="Calibri" pitchFamily="34" charset="0"/>
            </a:endParaRPr>
          </a:p>
        </p:txBody>
      </p:sp>
      <p:sp>
        <p:nvSpPr>
          <p:cNvPr id="7170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6480" y="1916832"/>
            <a:ext cx="8045280" cy="3977698"/>
          </a:xfrm>
          <a:ln/>
        </p:spPr>
        <p:txBody>
          <a:bodyPr/>
          <a:lstStyle/>
          <a:p>
            <a:pPr marL="391645" indent="-293733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endParaRPr lang="nl-NL" sz="2400" b="1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Lange zinnen hebben meer persoonsvormen. Kijk maar: </a:t>
            </a:r>
            <a:br>
              <a:rPr lang="nl-NL" sz="2400" dirty="0">
                <a:latin typeface="Calibri" pitchFamily="34" charset="0"/>
              </a:rPr>
            </a:br>
            <a:endParaRPr lang="nl-NL" sz="2400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De schutting is door vandalen kapot gemaakt en de reparatie kost veel geld.</a:t>
            </a:r>
            <a:br>
              <a:rPr lang="nl-NL" sz="2400" i="1" dirty="0">
                <a:latin typeface="Calibri" pitchFamily="34" charset="0"/>
              </a:rPr>
            </a:br>
            <a:endParaRPr lang="nl-NL" sz="2400" i="1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Welke persoonsvormen zie je?</a:t>
            </a:r>
            <a:br>
              <a:rPr lang="nl-NL" sz="2400" dirty="0">
                <a:latin typeface="Calibri" pitchFamily="34" charset="0"/>
              </a:rPr>
            </a:br>
            <a:endParaRPr lang="nl-NL" sz="2400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i="1" dirty="0">
                <a:latin typeface="Calibri" pitchFamily="34" charset="0"/>
              </a:rPr>
              <a:t>Is</a:t>
            </a: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i="1" dirty="0">
                <a:latin typeface="Calibri" pitchFamily="34" charset="0"/>
              </a:rPr>
              <a:t>Kost</a:t>
            </a:r>
          </a:p>
        </p:txBody>
      </p:sp>
    </p:spTree>
    <p:extLst>
      <p:ext uri="{BB962C8B-B14F-4D97-AF65-F5344CB8AC3E}">
        <p14:creationId xmlns:p14="http://schemas.microsoft.com/office/powerpoint/2010/main" val="2488603562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2" y="843919"/>
            <a:ext cx="8228160" cy="1144921"/>
          </a:xfrm>
          <a:ln/>
        </p:spPr>
        <p:txBody>
          <a:bodyPr tIns="35199"/>
          <a:lstStyle/>
          <a:p>
            <a:r>
              <a:rPr lang="nl-NL" sz="3000" b="1" dirty="0">
                <a:latin typeface="Calibri" pitchFamily="34" charset="0"/>
              </a:rPr>
              <a:t>Samengestelde zinnen</a:t>
            </a:r>
            <a:endParaRPr lang="nl-NL" sz="3000" dirty="0">
              <a:latin typeface="Calibri" pitchFamily="34" charset="0"/>
            </a:endParaRPr>
          </a:p>
        </p:txBody>
      </p:sp>
      <p:sp>
        <p:nvSpPr>
          <p:cNvPr id="8194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15152" y="1587048"/>
            <a:ext cx="8045280" cy="3977698"/>
          </a:xfrm>
          <a:ln/>
        </p:spPr>
        <p:txBody>
          <a:bodyPr/>
          <a:lstStyle/>
          <a:p>
            <a:pPr marL="391645" indent="-293733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dirty="0">
                <a:latin typeface="Calibri" pitchFamily="34" charset="0"/>
              </a:rPr>
              <a:t/>
            </a:r>
            <a:br>
              <a:rPr lang="nl-NL" sz="2400" b="1" dirty="0">
                <a:latin typeface="Calibri" pitchFamily="34" charset="0"/>
              </a:rPr>
            </a:br>
            <a:endParaRPr lang="nl-NL" sz="2400" b="1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Zinnen die meer persoonsvormen hebben, noem je </a:t>
            </a:r>
            <a:r>
              <a:rPr lang="nl-NL" sz="2400" b="1" i="1" dirty="0">
                <a:latin typeface="Calibri" pitchFamily="34" charset="0"/>
              </a:rPr>
              <a:t>samengestelde zinnen</a:t>
            </a:r>
            <a:r>
              <a:rPr lang="nl-NL" sz="2400" dirty="0">
                <a:latin typeface="Calibri" pitchFamily="34" charset="0"/>
              </a:rPr>
              <a:t>.</a:t>
            </a: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i="1" dirty="0">
                <a:latin typeface="Calibri" pitchFamily="34" charset="0"/>
              </a:rPr>
              <a:t>Samengestelde zinnen</a:t>
            </a:r>
            <a:r>
              <a:rPr lang="nl-NL" sz="2400" dirty="0">
                <a:latin typeface="Calibri" pitchFamily="34" charset="0"/>
              </a:rPr>
              <a:t> zijn eigenlijk twee zinnen die aan elkaar geplakt zijn.</a:t>
            </a: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De zinnen zijn aan elkaar geplakt door middel van een</a:t>
            </a:r>
            <a:r>
              <a:rPr lang="nl-NL" sz="2400" b="1" i="1" dirty="0">
                <a:latin typeface="Calibri" pitchFamily="34" charset="0"/>
              </a:rPr>
              <a:t> verbindingswoord</a:t>
            </a:r>
            <a:r>
              <a:rPr lang="nl-NL" sz="2400" dirty="0">
                <a:latin typeface="Calibri" pitchFamily="34" charset="0"/>
              </a:rPr>
              <a:t>. </a:t>
            </a:r>
          </a:p>
          <a:p>
            <a:pPr marL="391645" indent="-293733">
              <a:buSzPct val="45000"/>
              <a:buFont typeface="StarSymbol" charset="0"/>
              <a:buChar char="●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>Een </a:t>
            </a:r>
            <a:r>
              <a:rPr lang="nl-NL" sz="2400" b="1" i="1" dirty="0">
                <a:latin typeface="Calibri" pitchFamily="34" charset="0"/>
              </a:rPr>
              <a:t>verbindingswoord </a:t>
            </a:r>
            <a:r>
              <a:rPr lang="nl-NL" sz="2400" dirty="0">
                <a:latin typeface="Calibri" pitchFamily="34" charset="0"/>
              </a:rPr>
              <a:t>is eigenlijk de lijm van de lange zin.</a:t>
            </a:r>
          </a:p>
        </p:txBody>
      </p:sp>
    </p:spTree>
    <p:extLst>
      <p:ext uri="{BB962C8B-B14F-4D97-AF65-F5344CB8AC3E}">
        <p14:creationId xmlns:p14="http://schemas.microsoft.com/office/powerpoint/2010/main" val="107564198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Rectangle 1"/>
          <p:cNvSpPr>
            <a:spLocks noGrp="1" noChangeArrowheads="1"/>
          </p:cNvSpPr>
          <p:nvPr>
            <p:ph type="title"/>
          </p:nvPr>
        </p:nvSpPr>
        <p:spPr>
          <a:xfrm>
            <a:off x="520304" y="843919"/>
            <a:ext cx="8228160" cy="1144921"/>
          </a:xfrm>
          <a:ln/>
        </p:spPr>
        <p:txBody>
          <a:bodyPr tIns="35199"/>
          <a:lstStyle/>
          <a:p>
            <a:r>
              <a:rPr lang="nl-NL" sz="3000" b="1" dirty="0">
                <a:latin typeface="Calibri" pitchFamily="34" charset="0"/>
              </a:rPr>
              <a:t>Verbindingswoorden</a:t>
            </a:r>
            <a:endParaRPr lang="nl-NL" sz="3000" dirty="0">
              <a:latin typeface="Calibri" pitchFamily="34" charset="0"/>
            </a:endParaRPr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456480" y="1574087"/>
            <a:ext cx="8045280" cy="3977698"/>
          </a:xfrm>
          <a:ln/>
        </p:spPr>
        <p:txBody>
          <a:bodyPr tIns="31999"/>
          <a:lstStyle/>
          <a:p>
            <a:pPr marL="391645" indent="-293733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/>
            </a:r>
            <a:br>
              <a:rPr lang="nl-NL" sz="2400" dirty="0">
                <a:latin typeface="Calibri" pitchFamily="34" charset="0"/>
              </a:rPr>
            </a:br>
            <a:endParaRPr lang="nl-NL" sz="2400" dirty="0">
              <a:latin typeface="Calibri" pitchFamily="34" charset="0"/>
            </a:endParaRPr>
          </a:p>
          <a:p>
            <a:pPr marL="97912" indent="0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i="1" dirty="0">
                <a:latin typeface="Calibri" pitchFamily="34" charset="0"/>
              </a:rPr>
              <a:t>Verbindingswoorden</a:t>
            </a:r>
            <a:r>
              <a:rPr lang="nl-NL" sz="2400" dirty="0">
                <a:latin typeface="Calibri" pitchFamily="34" charset="0"/>
              </a:rPr>
              <a:t> plakken zinnen aan elkaar en maken er één zin van</a:t>
            </a:r>
            <a:r>
              <a:rPr lang="nl-NL" sz="2400" dirty="0" smtClean="0">
                <a:latin typeface="Calibri" pitchFamily="34" charset="0"/>
              </a:rPr>
              <a:t>.</a:t>
            </a:r>
            <a:br>
              <a:rPr lang="nl-NL" sz="2400" dirty="0" smtClean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/>
            </a:r>
            <a:br>
              <a:rPr lang="nl-NL" sz="2400" dirty="0" smtClean="0">
                <a:latin typeface="Calibri" pitchFamily="34" charset="0"/>
              </a:rPr>
            </a:br>
            <a:r>
              <a:rPr lang="nl-NL" sz="2400" dirty="0" smtClean="0">
                <a:latin typeface="Calibri" pitchFamily="34" charset="0"/>
              </a:rPr>
              <a:t>Zie jij in de volgende zinnen verbindingswoorden?</a:t>
            </a:r>
          </a:p>
          <a:p>
            <a:pPr marL="391645" indent="-293733">
              <a:buSzPct val="45000"/>
              <a:buFont typeface="StarSymbol" charset="0"/>
              <a:buChar char="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Ik verdien veel geld en hiervan koop ik veel kleding.</a:t>
            </a: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dirty="0">
                <a:latin typeface="Calibri" pitchFamily="34" charset="0"/>
              </a:rPr>
              <a:t>En</a:t>
            </a:r>
            <a:endParaRPr lang="nl-NL" sz="2400" i="1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Pieter is verkouden omdat hij zonder jas buiten heeft gelopen.</a:t>
            </a: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dirty="0">
                <a:latin typeface="Calibri" pitchFamily="34" charset="0"/>
              </a:rPr>
              <a:t>Omdat</a:t>
            </a:r>
            <a:endParaRPr lang="nl-NL" sz="2400" i="1" dirty="0">
              <a:latin typeface="Calibri" pitchFamily="34" charset="0"/>
            </a:endParaRPr>
          </a:p>
          <a:p>
            <a:pPr marL="391645" indent="-293733">
              <a:buSzPct val="45000"/>
              <a:buFont typeface="StarSymbol" charset="0"/>
              <a:buChar char="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Ik mag vanavond naar de discotheek als ik heb </a:t>
            </a:r>
            <a:r>
              <a:rPr lang="nl-NL" sz="2400" i="1" dirty="0" err="1">
                <a:latin typeface="Calibri" pitchFamily="34" charset="0"/>
              </a:rPr>
              <a:t>afgewassen</a:t>
            </a:r>
            <a:r>
              <a:rPr lang="nl-NL" sz="2400" i="1" dirty="0">
                <a:latin typeface="Calibri" pitchFamily="34" charset="0"/>
              </a:rPr>
              <a:t>.</a:t>
            </a:r>
          </a:p>
          <a:p>
            <a:pPr marL="391645" indent="-293733">
              <a:buSzPct val="45000"/>
              <a:buFont typeface="StarSymbol" charset="0"/>
              <a:buChar char="✔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dirty="0">
                <a:latin typeface="Calibri" pitchFamily="34" charset="0"/>
              </a:rPr>
              <a:t>Als</a:t>
            </a:r>
          </a:p>
          <a:p>
            <a:pPr marL="97912" indent="0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dirty="0">
                <a:latin typeface="Calibri" pitchFamily="34" charset="0"/>
              </a:rPr>
              <a:t/>
            </a:r>
            <a:br>
              <a:rPr lang="nl-NL" sz="2400" dirty="0">
                <a:latin typeface="Calibri" pitchFamily="34" charset="0"/>
              </a:rPr>
            </a:br>
            <a:r>
              <a:rPr lang="nl-NL" sz="2400" dirty="0">
                <a:latin typeface="Calibri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904730979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1" name="Rectangle 1"/>
          <p:cNvSpPr>
            <a:spLocks noGrp="1" noChangeArrowheads="1"/>
          </p:cNvSpPr>
          <p:nvPr>
            <p:ph type="title"/>
          </p:nvPr>
        </p:nvSpPr>
        <p:spPr>
          <a:xfrm>
            <a:off x="456482" y="980728"/>
            <a:ext cx="8228160" cy="1144921"/>
          </a:xfrm>
          <a:ln/>
        </p:spPr>
        <p:txBody>
          <a:bodyPr tIns="35199"/>
          <a:lstStyle/>
          <a:p>
            <a:r>
              <a:rPr lang="nl-NL" sz="3000" b="1" dirty="0">
                <a:latin typeface="Calibri" pitchFamily="34" charset="0"/>
              </a:rPr>
              <a:t>Oefenen!</a:t>
            </a:r>
            <a:br>
              <a:rPr lang="nl-NL" sz="3000" b="1" dirty="0">
                <a:latin typeface="Calibri" pitchFamily="34" charset="0"/>
              </a:rPr>
            </a:br>
            <a:endParaRPr lang="nl-NL" sz="3000" dirty="0">
              <a:latin typeface="Calibri" pitchFamily="34" charset="0"/>
            </a:endParaRPr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body" idx="1"/>
          </p:nvPr>
        </p:nvSpPr>
        <p:spPr>
          <a:xfrm>
            <a:off x="179512" y="2060848"/>
            <a:ext cx="8568952" cy="3977698"/>
          </a:xfrm>
          <a:ln/>
        </p:spPr>
        <p:txBody>
          <a:bodyPr/>
          <a:lstStyle/>
          <a:p>
            <a:pPr marL="391645" indent="-293733">
              <a:buSzPct val="45000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b="1" dirty="0">
                <a:latin typeface="Calibri" pitchFamily="34" charset="0"/>
              </a:rPr>
              <a:t/>
            </a:r>
            <a:br>
              <a:rPr lang="nl-NL" sz="2400" b="1" dirty="0">
                <a:latin typeface="Calibri" pitchFamily="34" charset="0"/>
              </a:rPr>
            </a:br>
            <a:r>
              <a:rPr lang="nl-NL" sz="2400" dirty="0">
                <a:latin typeface="Calibri" pitchFamily="34" charset="0"/>
              </a:rPr>
              <a:t>Hieronder zie je een aantal korte zinnen. Maak er </a:t>
            </a:r>
            <a:r>
              <a:rPr lang="nl-NL" sz="2400" b="1" i="1" dirty="0">
                <a:latin typeface="Calibri" pitchFamily="34" charset="0"/>
              </a:rPr>
              <a:t>samengestelde zinnen</a:t>
            </a:r>
            <a:r>
              <a:rPr lang="nl-NL" sz="2400" dirty="0">
                <a:latin typeface="Calibri" pitchFamily="34" charset="0"/>
              </a:rPr>
              <a:t> van door er een andere zin aan te plakken. Maak gebruik van </a:t>
            </a:r>
            <a:r>
              <a:rPr lang="nl-NL" sz="2400" b="1" i="1" dirty="0">
                <a:latin typeface="Calibri" pitchFamily="34" charset="0"/>
              </a:rPr>
              <a:t>verbindingswoorden</a:t>
            </a:r>
            <a:r>
              <a:rPr lang="nl-NL" sz="2400" dirty="0">
                <a:latin typeface="Calibri" pitchFamily="34" charset="0"/>
              </a:rPr>
              <a:t>! </a:t>
            </a:r>
            <a:br>
              <a:rPr lang="nl-NL" sz="2400" dirty="0">
                <a:latin typeface="Calibri" pitchFamily="34" charset="0"/>
              </a:rPr>
            </a:br>
            <a:endParaRPr lang="nl-NL" sz="2400" dirty="0">
              <a:latin typeface="Calibri" pitchFamily="34" charset="0"/>
            </a:endParaRPr>
          </a:p>
          <a:p>
            <a:pPr marL="754530" lvl="1" indent="-293733">
              <a:buFont typeface="Times New Roman" pitchFamily="16" charset="0"/>
              <a:buAutoNum type="arabicParenR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Frankrijk is een druk bezocht land ….......</a:t>
            </a:r>
          </a:p>
          <a:p>
            <a:pPr marL="754530" lvl="1" indent="-293733">
              <a:buFont typeface="Times New Roman" pitchFamily="16" charset="0"/>
              <a:buAutoNum type="arabicParenR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De baby huilt al uren ….......</a:t>
            </a:r>
          </a:p>
          <a:p>
            <a:pPr marL="754530" lvl="1" indent="-293733">
              <a:buFont typeface="Times New Roman" pitchFamily="16" charset="0"/>
              <a:buAutoNum type="arabicParenR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>
                <a:latin typeface="Calibri" pitchFamily="34" charset="0"/>
              </a:rPr>
              <a:t>Het wordt langzaam avond ….......</a:t>
            </a:r>
          </a:p>
          <a:p>
            <a:pPr marL="754530" lvl="1" indent="-293733">
              <a:buFont typeface="Times New Roman" pitchFamily="16" charset="0"/>
              <a:buAutoNum type="arabicParenR"/>
              <a:tabLst>
                <a:tab pos="656582" algn="l"/>
                <a:tab pos="1313162" algn="l"/>
                <a:tab pos="1969745" algn="l"/>
                <a:tab pos="2626327" algn="l"/>
                <a:tab pos="3282907" algn="l"/>
                <a:tab pos="3939490" algn="l"/>
                <a:tab pos="4596072" algn="l"/>
                <a:tab pos="5252653" algn="l"/>
                <a:tab pos="5909234" algn="l"/>
                <a:tab pos="6565817" algn="l"/>
                <a:tab pos="7222398" algn="l"/>
                <a:tab pos="7878979" algn="l"/>
              </a:tabLst>
            </a:pPr>
            <a:r>
              <a:rPr lang="nl-NL" sz="2400" i="1" dirty="0" smtClean="0">
                <a:latin typeface="Calibri" pitchFamily="34" charset="0"/>
              </a:rPr>
              <a:t>Ik </a:t>
            </a:r>
            <a:r>
              <a:rPr lang="nl-NL" sz="2400" i="1" dirty="0">
                <a:latin typeface="Calibri" pitchFamily="34" charset="0"/>
              </a:rPr>
              <a:t>mag in de zomer op vakantie ….......</a:t>
            </a:r>
          </a:p>
        </p:txBody>
      </p:sp>
    </p:spTree>
    <p:extLst>
      <p:ext uri="{BB962C8B-B14F-4D97-AF65-F5344CB8AC3E}">
        <p14:creationId xmlns:p14="http://schemas.microsoft.com/office/powerpoint/2010/main" val="3002896540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additive="repl"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1_Kantoorthema">
  <a:themeElements>
    <a:clrScheme name="Kantoorthema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toorthema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1" fontAlgn="base" latinLnBrk="0" hangingPunct="0">
          <a:lnSpc>
            <a:spcPct val="93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1800" b="0" i="0" u="none" strike="noStrike" cap="none" normalizeH="0" baseline="0" smtClean="0">
            <a:ln>
              <a:noFill/>
            </a:ln>
            <a:effectLst/>
            <a:latin typeface="Arial" charset="0"/>
          </a:defRPr>
        </a:defPPr>
      </a:lstStyle>
    </a:lnDef>
  </a:objectDefaults>
  <a:extraClrSchemeLst>
    <a:extraClrScheme>
      <a:clrScheme name="Kantoorthem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ntoorthema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ntoorthema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102</Words>
  <Application>Microsoft Office PowerPoint</Application>
  <PresentationFormat>Diavoorstelling (4:3)</PresentationFormat>
  <Paragraphs>64</Paragraphs>
  <Slides>8</Slides>
  <Notes>6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14" baseType="lpstr">
      <vt:lpstr>Arial</vt:lpstr>
      <vt:lpstr>Calibri</vt:lpstr>
      <vt:lpstr>DejaVu Sans</vt:lpstr>
      <vt:lpstr>StarSymbol</vt:lpstr>
      <vt:lpstr>Times New Roman</vt:lpstr>
      <vt:lpstr>1_Kantoorthema</vt:lpstr>
      <vt:lpstr>PowerPoint-presentatie</vt:lpstr>
      <vt:lpstr>De persoonsvorm </vt:lpstr>
      <vt:lpstr>De persoonsvorm </vt:lpstr>
      <vt:lpstr>De persoonsvorm</vt:lpstr>
      <vt:lpstr>Lange zinnen </vt:lpstr>
      <vt:lpstr>Samengestelde zinnen</vt:lpstr>
      <vt:lpstr>Verbindingswoorden</vt:lpstr>
      <vt:lpstr>Oefenen! </vt:lpstr>
    </vt:vector>
  </TitlesOfParts>
  <Company>Infinitas Learning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Leeuwerik, Sigrid</dc:creator>
  <cp:lastModifiedBy>Mariëlle Strik (stk)</cp:lastModifiedBy>
  <cp:revision>7</cp:revision>
  <dcterms:created xsi:type="dcterms:W3CDTF">2013-03-18T09:16:27Z</dcterms:created>
  <dcterms:modified xsi:type="dcterms:W3CDTF">2017-05-22T08:40:20Z</dcterms:modified>
</cp:coreProperties>
</file>

<file path=docProps/thumbnail.jpeg>
</file>