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0080625" cy="7559675"/>
  <p:notesSz cx="7559675" cy="10691813"/>
  <p:defaultTextStyle>
    <a:defPPr>
      <a:defRPr lang="en-GB"/>
    </a:defPPr>
    <a:lvl1pPr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kern="1200">
        <a:solidFill>
          <a:schemeClr val="bg1"/>
        </a:solidFill>
        <a:latin typeface="Arial" charset="0"/>
        <a:ea typeface="DejaVu Sans" charset="0"/>
        <a:cs typeface="DejaVu Sans" charset="0"/>
      </a:defRPr>
    </a:lvl1pPr>
    <a:lvl2pPr marL="742950" indent="-28575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kern="1200">
        <a:solidFill>
          <a:schemeClr val="bg1"/>
        </a:solidFill>
        <a:latin typeface="Arial" charset="0"/>
        <a:ea typeface="DejaVu Sans" charset="0"/>
        <a:cs typeface="DejaVu Sans" charset="0"/>
      </a:defRPr>
    </a:lvl2pPr>
    <a:lvl3pPr marL="11430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kern="1200">
        <a:solidFill>
          <a:schemeClr val="bg1"/>
        </a:solidFill>
        <a:latin typeface="Arial" charset="0"/>
        <a:ea typeface="DejaVu Sans" charset="0"/>
        <a:cs typeface="DejaVu Sans" charset="0"/>
      </a:defRPr>
    </a:lvl3pPr>
    <a:lvl4pPr marL="16002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kern="1200">
        <a:solidFill>
          <a:schemeClr val="bg1"/>
        </a:solidFill>
        <a:latin typeface="Arial" charset="0"/>
        <a:ea typeface="DejaVu Sans" charset="0"/>
        <a:cs typeface="DejaVu Sans" charset="0"/>
      </a:defRPr>
    </a:lvl4pPr>
    <a:lvl5pPr marL="20574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kern="1200">
        <a:solidFill>
          <a:schemeClr val="bg1"/>
        </a:solidFill>
        <a:latin typeface="Arial" charset="0"/>
        <a:ea typeface="DejaVu Sans" charset="0"/>
        <a:cs typeface="DejaVu Sans" charset="0"/>
      </a:defRPr>
    </a:lvl5pPr>
    <a:lvl6pPr marL="2286000" algn="l" defTabSz="914400" rtl="0" eaLnBrk="1" latinLnBrk="0" hangingPunct="1">
      <a:defRPr kern="1200">
        <a:solidFill>
          <a:schemeClr val="bg1"/>
        </a:solidFill>
        <a:latin typeface="Arial" charset="0"/>
        <a:ea typeface="DejaVu Sans" charset="0"/>
        <a:cs typeface="DejaVu Sans" charset="0"/>
      </a:defRPr>
    </a:lvl6pPr>
    <a:lvl7pPr marL="2743200" algn="l" defTabSz="914400" rtl="0" eaLnBrk="1" latinLnBrk="0" hangingPunct="1">
      <a:defRPr kern="1200">
        <a:solidFill>
          <a:schemeClr val="bg1"/>
        </a:solidFill>
        <a:latin typeface="Arial" charset="0"/>
        <a:ea typeface="DejaVu Sans" charset="0"/>
        <a:cs typeface="DejaVu Sans" charset="0"/>
      </a:defRPr>
    </a:lvl7pPr>
    <a:lvl8pPr marL="3200400" algn="l" defTabSz="914400" rtl="0" eaLnBrk="1" latinLnBrk="0" hangingPunct="1">
      <a:defRPr kern="1200">
        <a:solidFill>
          <a:schemeClr val="bg1"/>
        </a:solidFill>
        <a:latin typeface="Arial" charset="0"/>
        <a:ea typeface="DejaVu Sans" charset="0"/>
        <a:cs typeface="DejaVu Sans" charset="0"/>
      </a:defRPr>
    </a:lvl8pPr>
    <a:lvl9pPr marL="3657600" algn="l" defTabSz="914400" rtl="0" eaLnBrk="1" latinLnBrk="0" hangingPunct="1">
      <a:defRPr kern="1200">
        <a:solidFill>
          <a:schemeClr val="bg1"/>
        </a:solidFill>
        <a:latin typeface="Arial" charset="0"/>
        <a:ea typeface="DejaVu Sans" charset="0"/>
        <a:cs typeface="DejaVu Sans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86856" autoAdjust="0"/>
  </p:normalViewPr>
  <p:slideViewPr>
    <p:cSldViewPr showGuides="1">
      <p:cViewPr varScale="1">
        <p:scale>
          <a:sx n="69" d="100"/>
          <a:sy n="69" d="100"/>
        </p:scale>
        <p:origin x="1656" y="72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" d="1"/>
        <a:sy n="1" d="1"/>
      </p:scale>
      <p:origin x="0" y="0"/>
    </p:cViewPr>
  </p:notesTextViewPr>
  <p:notesViewPr>
    <p:cSldViewPr showGuides="1"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AutoShape 1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36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nl-NL"/>
          </a:p>
        </p:txBody>
      </p:sp>
      <p:sp>
        <p:nvSpPr>
          <p:cNvPr id="10243" name="Rectangle 2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1937" cy="4005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  <p:sp>
        <p:nvSpPr>
          <p:cNvPr id="2051" name="Rectangle 3"/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45200" cy="4808537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nl-NL" noProof="0" smtClean="0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276600" cy="53181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400">
                <a:solidFill>
                  <a:srgbClr val="000000"/>
                </a:solidFill>
                <a:latin typeface="Times New Roman" pitchFamily="18" charset="0"/>
                <a:ea typeface="DejaVu Sans" charset="0"/>
                <a:cs typeface="DejaVu Sans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dt"/>
          </p:nvPr>
        </p:nvSpPr>
        <p:spPr bwMode="auto">
          <a:xfrm>
            <a:off x="4279900" y="0"/>
            <a:ext cx="3276600" cy="53181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400">
                <a:solidFill>
                  <a:srgbClr val="000000"/>
                </a:solidFill>
                <a:latin typeface="Times New Roman" pitchFamily="18" charset="0"/>
                <a:ea typeface="DejaVu Sans" charset="0"/>
                <a:cs typeface="DejaVu Sans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0" y="10156825"/>
            <a:ext cx="3276600" cy="53181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400">
                <a:solidFill>
                  <a:srgbClr val="000000"/>
                </a:solidFill>
                <a:latin typeface="Times New Roman" pitchFamily="18" charset="0"/>
                <a:ea typeface="DejaVu Sans" charset="0"/>
                <a:cs typeface="DejaVu Sans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4279900" y="10156825"/>
            <a:ext cx="3276600" cy="53181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400">
                <a:solidFill>
                  <a:srgbClr val="000000"/>
                </a:solidFill>
                <a:latin typeface="Times New Roman" pitchFamily="18" charset="0"/>
                <a:ea typeface="DejaVu Sans" charset="0"/>
                <a:cs typeface="DejaVu Sans" charset="0"/>
              </a:defRPr>
            </a:lvl1pPr>
          </a:lstStyle>
          <a:p>
            <a:pPr>
              <a:defRPr/>
            </a:pPr>
            <a:fld id="{17851E07-0CAC-4949-8E85-648E1BB44B9F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9538128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7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33F97E1F-2738-48A2-927A-848700670463}" type="slidenum">
              <a:rPr lang="nl-NL" smtClean="0">
                <a:solidFill>
                  <a:srgbClr val="000000"/>
                </a:solidFill>
                <a:latin typeface="Times New Roman" pitchFamily="18" charset="0"/>
              </a:rPr>
              <a:pPr eaLnBrk="1"/>
              <a:t>1</a:t>
            </a:fld>
            <a:endParaRPr lang="nl-NL" smtClean="0">
              <a:solidFill>
                <a:srgbClr val="000000"/>
              </a:solidFill>
              <a:latin typeface="Times New Roman" pitchFamily="18" charset="0"/>
            </a:endParaRPr>
          </a:p>
        </p:txBody>
      </p:sp>
      <p:sp>
        <p:nvSpPr>
          <p:cNvPr id="11267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126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nl-NL" dirty="0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7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F760F338-56EA-4354-8257-B4DB97ADA57E}" type="slidenum">
              <a:rPr lang="nl-NL" smtClean="0">
                <a:solidFill>
                  <a:srgbClr val="000000"/>
                </a:solidFill>
                <a:latin typeface="Times New Roman" pitchFamily="18" charset="0"/>
              </a:rPr>
              <a:pPr eaLnBrk="1"/>
              <a:t>2</a:t>
            </a:fld>
            <a:endParaRPr lang="nl-NL" smtClean="0">
              <a:solidFill>
                <a:srgbClr val="000000"/>
              </a:solidFill>
              <a:latin typeface="Times New Roman" pitchFamily="18" charset="0"/>
            </a:endParaRPr>
          </a:p>
        </p:txBody>
      </p:sp>
      <p:sp>
        <p:nvSpPr>
          <p:cNvPr id="12291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r>
              <a:rPr lang="nl-NL" dirty="0" smtClean="0"/>
              <a:t/>
            </a:r>
            <a:br>
              <a:rPr lang="nl-NL" dirty="0" smtClean="0"/>
            </a:br>
            <a:endParaRPr lang="nl-NL" dirty="0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/>
      </p:sp>
      <p:sp>
        <p:nvSpPr>
          <p:cNvPr id="13315" name="Tijdelijke aanduiding voor notities 2"/>
          <p:cNvSpPr>
            <a:spLocks noGrp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nl-NL" dirty="0" smtClean="0"/>
          </a:p>
        </p:txBody>
      </p:sp>
      <p:sp>
        <p:nvSpPr>
          <p:cNvPr id="13316" name="Tijdelijke aanduiding voor dianummer 3"/>
          <p:cNvSpPr>
            <a:spLocks noGrp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692871E4-771C-48C8-95DB-E7F5F6DD71C1}" type="slidenum">
              <a:rPr lang="nl-NL" smtClean="0">
                <a:solidFill>
                  <a:srgbClr val="000000"/>
                </a:solidFill>
                <a:latin typeface="Times New Roman" pitchFamily="18" charset="0"/>
              </a:rPr>
              <a:pPr eaLnBrk="1"/>
              <a:t>3</a:t>
            </a:fld>
            <a:endParaRPr lang="nl-NL" smtClean="0">
              <a:solidFill>
                <a:srgbClr val="000000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7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21E71B2D-16EA-432F-8152-87445F34190A}" type="slidenum">
              <a:rPr lang="nl-NL" smtClean="0">
                <a:solidFill>
                  <a:srgbClr val="000000"/>
                </a:solidFill>
                <a:latin typeface="Times New Roman" pitchFamily="18" charset="0"/>
              </a:rPr>
              <a:pPr eaLnBrk="1"/>
              <a:t>4</a:t>
            </a:fld>
            <a:endParaRPr lang="nl-NL" smtClean="0">
              <a:solidFill>
                <a:srgbClr val="000000"/>
              </a:solidFill>
              <a:latin typeface="Times New Roman" pitchFamily="18" charset="0"/>
            </a:endParaRPr>
          </a:p>
        </p:txBody>
      </p:sp>
      <p:sp>
        <p:nvSpPr>
          <p:cNvPr id="14339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4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nl-NL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7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88F3C7E3-003F-465B-BD01-CEBE297407AE}" type="slidenum">
              <a:rPr lang="nl-NL" smtClean="0">
                <a:solidFill>
                  <a:srgbClr val="000000"/>
                </a:solidFill>
                <a:latin typeface="Times New Roman" pitchFamily="18" charset="0"/>
              </a:rPr>
              <a:pPr eaLnBrk="1"/>
              <a:t>5</a:t>
            </a:fld>
            <a:endParaRPr lang="nl-NL" smtClean="0">
              <a:solidFill>
                <a:srgbClr val="000000"/>
              </a:solidFill>
              <a:latin typeface="Times New Roman" pitchFamily="18" charset="0"/>
            </a:endParaRPr>
          </a:p>
        </p:txBody>
      </p:sp>
      <p:sp>
        <p:nvSpPr>
          <p:cNvPr id="15363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r>
              <a:rPr lang="nl-NL" dirty="0" smtClean="0"/>
              <a:t/>
            </a:r>
            <a:br>
              <a:rPr lang="nl-NL" dirty="0" smtClean="0"/>
            </a:br>
            <a:endParaRPr lang="nl-NL" dirty="0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B5A000BB-0E53-4D25-90CA-E4B2C4E590A2}" type="slidenum">
              <a:rPr lang="nl-NL" smtClean="0">
                <a:solidFill>
                  <a:srgbClr val="000000"/>
                </a:solidFill>
                <a:latin typeface="Times New Roman" pitchFamily="18" charset="0"/>
              </a:rPr>
              <a:pPr eaLnBrk="1"/>
              <a:t>6</a:t>
            </a:fld>
            <a:endParaRPr lang="nl-NL" smtClean="0">
              <a:solidFill>
                <a:srgbClr val="000000"/>
              </a:solidFill>
              <a:latin typeface="Times New Roman" pitchFamily="18" charset="0"/>
            </a:endParaRPr>
          </a:p>
        </p:txBody>
      </p:sp>
      <p:sp>
        <p:nvSpPr>
          <p:cNvPr id="16387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nl-NL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7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8DE192A2-CE54-45C4-B583-9B2A55AB167D}" type="slidenum">
              <a:rPr lang="nl-NL" smtClean="0">
                <a:solidFill>
                  <a:srgbClr val="000000"/>
                </a:solidFill>
                <a:latin typeface="Times New Roman" pitchFamily="18" charset="0"/>
              </a:rPr>
              <a:pPr eaLnBrk="1"/>
              <a:t>7</a:t>
            </a:fld>
            <a:endParaRPr lang="nl-NL" smtClean="0">
              <a:solidFill>
                <a:srgbClr val="000000"/>
              </a:solidFill>
              <a:latin typeface="Times New Roman" pitchFamily="18" charset="0"/>
            </a:endParaRPr>
          </a:p>
        </p:txBody>
      </p:sp>
      <p:sp>
        <p:nvSpPr>
          <p:cNvPr id="17411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741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nl-NL" dirty="0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93D619DD-EC56-4A15-942E-E15B096EC522}" type="slidenum">
              <a:rPr lang="nl-NL" smtClean="0">
                <a:solidFill>
                  <a:srgbClr val="000000"/>
                </a:solidFill>
                <a:latin typeface="Times New Roman" pitchFamily="18" charset="0"/>
              </a:rPr>
              <a:pPr eaLnBrk="1"/>
              <a:t>8</a:t>
            </a:fld>
            <a:endParaRPr lang="nl-NL" smtClean="0">
              <a:solidFill>
                <a:srgbClr val="000000"/>
              </a:solidFill>
              <a:latin typeface="Times New Roman" pitchFamily="18" charset="0"/>
            </a:endParaRPr>
          </a:p>
        </p:txBody>
      </p:sp>
      <p:sp>
        <p:nvSpPr>
          <p:cNvPr id="18435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nl-NL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55650" y="2347913"/>
            <a:ext cx="8569325" cy="1620837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12888" y="4283075"/>
            <a:ext cx="7056437" cy="1931988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4A6B13-066F-4EF8-87FD-1DF91C9EDC3A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086734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8F9380-AE24-4C3B-A616-C8181D8A5009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389945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7304088" y="301625"/>
            <a:ext cx="2266950" cy="6203950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503238" y="301625"/>
            <a:ext cx="6648450" cy="620395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7D420F2-7DCF-4EF2-A420-7DF46D46AA4C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74589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Aangepaste indel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3238" y="301625"/>
            <a:ext cx="9067800" cy="1258888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A0D3EE-8CE2-4848-81E2-DA6A3880C50E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385157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C38522-0CC0-4405-A382-651DEFCE56F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6588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6925" y="4857750"/>
            <a:ext cx="8567738" cy="15017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96925" y="3203575"/>
            <a:ext cx="8567738" cy="16541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FB7EC0-C75D-4CF3-B636-5B19F5075EA3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05819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503238" y="1768475"/>
            <a:ext cx="4356100" cy="47371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5011738" y="1768475"/>
            <a:ext cx="4357687" cy="47371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504DA3-CAF7-41E1-B175-8C2F00F963ED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584219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4825" y="303213"/>
            <a:ext cx="9072563" cy="1258887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504825" y="1692275"/>
            <a:ext cx="4452938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504825" y="2397125"/>
            <a:ext cx="4452938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5121275" y="1692275"/>
            <a:ext cx="4456113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5121275" y="2397125"/>
            <a:ext cx="4456113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9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4DF6EA-C5F2-4583-A537-FE278BFD8168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30932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6DF870-1E6E-4D94-81A4-CD25BF317052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844635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8378E1-56ED-45C4-81AF-0417811EB709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23557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4825" y="301625"/>
            <a:ext cx="3316288" cy="12795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941763" y="301625"/>
            <a:ext cx="5635625" cy="6451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504825" y="1581150"/>
            <a:ext cx="3316288" cy="51720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63C61A-8EA2-492A-B179-24479887CDEC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7007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6438" y="5291138"/>
            <a:ext cx="6048375" cy="6254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976438" y="674688"/>
            <a:ext cx="6048375" cy="453707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 smtClean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976438" y="5916613"/>
            <a:ext cx="6048375" cy="88741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797700-B275-490F-804C-34116434A8AC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28931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503238" y="301625"/>
            <a:ext cx="9067800" cy="1258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Klik om de opmaak van de titeltekst te bewerken</a:t>
            </a:r>
          </a:p>
        </p:txBody>
      </p:sp>
      <p:sp>
        <p:nvSpPr>
          <p:cNvPr id="1027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3238" y="1768475"/>
            <a:ext cx="8866187" cy="4737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0" tIns="2808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Klik om de opmaak van de overzichtstekst te bewerken</a:t>
            </a:r>
          </a:p>
          <a:p>
            <a:pPr lvl="1"/>
            <a:r>
              <a:rPr lang="en-GB" smtClean="0"/>
              <a:t>Tweede overzichtsniveau</a:t>
            </a:r>
          </a:p>
          <a:p>
            <a:pPr lvl="2"/>
            <a:r>
              <a:rPr lang="en-GB" smtClean="0"/>
              <a:t>Derde overzichtsniveau</a:t>
            </a:r>
          </a:p>
          <a:p>
            <a:pPr lvl="3"/>
            <a:r>
              <a:rPr lang="en-GB" smtClean="0"/>
              <a:t>Vierde overzichtsniveau</a:t>
            </a:r>
          </a:p>
          <a:p>
            <a:pPr lvl="4"/>
            <a:r>
              <a:rPr lang="en-GB" smtClean="0"/>
              <a:t>Vijfde overzichtsniveau</a:t>
            </a:r>
          </a:p>
          <a:p>
            <a:pPr lvl="4"/>
            <a:r>
              <a:rPr lang="en-GB" smtClean="0"/>
              <a:t>Zesde overzichtsniveau</a:t>
            </a:r>
          </a:p>
          <a:p>
            <a:pPr lvl="4"/>
            <a:r>
              <a:rPr lang="en-GB" smtClean="0"/>
              <a:t>Zevende overzichtsniveau</a:t>
            </a:r>
          </a:p>
        </p:txBody>
      </p:sp>
      <p:sp>
        <p:nvSpPr>
          <p:cNvPr id="2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503238" y="6886575"/>
            <a:ext cx="2344737" cy="5175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pitchFamily="34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3448050" y="6886575"/>
            <a:ext cx="3192463" cy="5175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pitchFamily="34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7226300" y="6886575"/>
            <a:ext cx="2344738" cy="5175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000000"/>
                </a:solidFill>
                <a:latin typeface="Arial" pitchFamily="34" charset="0"/>
                <a:ea typeface="+mn-ea"/>
                <a:cs typeface="+mn-cs"/>
              </a:defRPr>
            </a:lvl1pPr>
          </a:lstStyle>
          <a:p>
            <a:pPr>
              <a:defRPr/>
            </a:pPr>
            <a:fld id="{20CE82BC-DA72-46BD-970F-FCD4ED8C9E5B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+mj-lt"/>
          <a:ea typeface="+mj-ea"/>
          <a:cs typeface="+mj-cs"/>
        </a:defRPr>
      </a:lvl1pPr>
      <a:lvl2pPr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pitchFamily="34" charset="0"/>
          <a:ea typeface="DejaVu Sans" charset="0"/>
          <a:cs typeface="DejaVu Sans" charset="0"/>
        </a:defRPr>
      </a:lvl2pPr>
      <a:lvl3pPr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pitchFamily="34" charset="0"/>
          <a:ea typeface="DejaVu Sans" charset="0"/>
          <a:cs typeface="DejaVu Sans" charset="0"/>
        </a:defRPr>
      </a:lvl3pPr>
      <a:lvl4pPr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pitchFamily="34" charset="0"/>
          <a:ea typeface="DejaVu Sans" charset="0"/>
          <a:cs typeface="DejaVu Sans" charset="0"/>
        </a:defRPr>
      </a:lvl4pPr>
      <a:lvl5pPr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pitchFamily="34" charset="0"/>
          <a:ea typeface="DejaVu Sans" charset="0"/>
          <a:cs typeface="DejaVu Sans" charset="0"/>
        </a:defRPr>
      </a:lvl5pPr>
      <a:lvl6pPr marL="25146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pitchFamily="34" charset="0"/>
          <a:ea typeface="DejaVu Sans" charset="0"/>
          <a:cs typeface="DejaVu Sans" charset="0"/>
        </a:defRPr>
      </a:lvl6pPr>
      <a:lvl7pPr marL="29718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pitchFamily="34" charset="0"/>
          <a:ea typeface="DejaVu Sans" charset="0"/>
          <a:cs typeface="DejaVu Sans" charset="0"/>
        </a:defRPr>
      </a:lvl7pPr>
      <a:lvl8pPr marL="34290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pitchFamily="34" charset="0"/>
          <a:ea typeface="DejaVu Sans" charset="0"/>
          <a:cs typeface="DejaVu Sans" charset="0"/>
        </a:defRPr>
      </a:lvl8pPr>
      <a:lvl9pPr marL="38862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pitchFamily="34" charset="0"/>
          <a:ea typeface="DejaVu Sans" charset="0"/>
          <a:cs typeface="DejaVu Sans" charset="0"/>
        </a:defRPr>
      </a:lvl9pPr>
    </p:titleStyle>
    <p:bodyStyle>
      <a:lvl1pPr marL="342900" indent="-342900" algn="l" defTabSz="449263" rtl="0" eaLnBrk="0" fontAlgn="base" hangingPunct="0">
        <a:lnSpc>
          <a:spcPct val="93000"/>
        </a:lnSpc>
        <a:spcBef>
          <a:spcPct val="0"/>
        </a:spcBef>
        <a:spcAft>
          <a:spcPts val="1425"/>
        </a:spcAft>
        <a:buClr>
          <a:srgbClr val="000000"/>
        </a:buClr>
        <a:buSzPct val="100000"/>
        <a:buFont typeface="Times New Roman" pitchFamily="18" charset="0"/>
        <a:defRPr sz="3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0" fontAlgn="base" hangingPunct="0">
        <a:lnSpc>
          <a:spcPct val="93000"/>
        </a:lnSpc>
        <a:spcBef>
          <a:spcPct val="0"/>
        </a:spcBef>
        <a:spcAft>
          <a:spcPts val="1138"/>
        </a:spcAft>
        <a:buClr>
          <a:srgbClr val="000000"/>
        </a:buClr>
        <a:buSzPct val="100000"/>
        <a:buFont typeface="Times New Roman" pitchFamily="18" charset="0"/>
        <a:defRPr sz="28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49263" rtl="0" eaLnBrk="0" fontAlgn="base" hangingPunct="0">
        <a:lnSpc>
          <a:spcPct val="93000"/>
        </a:lnSpc>
        <a:spcBef>
          <a:spcPct val="0"/>
        </a:spcBef>
        <a:spcAft>
          <a:spcPts val="850"/>
        </a:spcAft>
        <a:buClr>
          <a:srgbClr val="000000"/>
        </a:buClr>
        <a:buSzPct val="100000"/>
        <a:buFont typeface="Times New Roman" pitchFamily="18" charset="0"/>
        <a:defRPr sz="24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49263" rtl="0" eaLnBrk="0" fontAlgn="base" hangingPunct="0">
        <a:lnSpc>
          <a:spcPct val="93000"/>
        </a:lnSpc>
        <a:spcBef>
          <a:spcPct val="0"/>
        </a:spcBef>
        <a:spcAft>
          <a:spcPts val="575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49263" rtl="0" eaLnBrk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  <a:ea typeface="+mn-ea"/>
          <a:cs typeface="+mn-cs"/>
        </a:defRPr>
      </a:lvl6pPr>
      <a:lvl7pPr marL="29718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  <a:ea typeface="+mn-ea"/>
          <a:cs typeface="+mn-cs"/>
        </a:defRPr>
      </a:lvl7pPr>
      <a:lvl8pPr marL="34290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  <a:ea typeface="+mn-ea"/>
          <a:cs typeface="+mn-cs"/>
        </a:defRPr>
      </a:lvl8pPr>
      <a:lvl9pPr marL="38862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346075"/>
            <a:ext cx="9070975" cy="1263650"/>
          </a:xfrm>
        </p:spPr>
        <p:txBody>
          <a:bodyPr/>
          <a:lstStyle/>
          <a:p>
            <a:pPr eaLnBrk="1"/>
            <a:endParaRPr lang="nl-NL" smtClean="0"/>
          </a:p>
        </p:txBody>
      </p:sp>
      <p:sp>
        <p:nvSpPr>
          <p:cNvPr id="2051" name="Rectangle 2"/>
          <p:cNvSpPr>
            <a:spLocks noGrp="1" noChangeArrowheads="1"/>
          </p:cNvSpPr>
          <p:nvPr>
            <p:ph type="subTitle" idx="4294967295"/>
          </p:nvPr>
        </p:nvSpPr>
        <p:spPr>
          <a:xfrm>
            <a:off x="419422" y="2051645"/>
            <a:ext cx="8869362" cy="2664296"/>
          </a:xfrm>
        </p:spPr>
        <p:txBody>
          <a:bodyPr anchor="ctr"/>
          <a:lstStyle/>
          <a:p>
            <a:pPr indent="-341313" algn="ctr" eaLnBrk="1">
              <a:spcAft>
                <a:spcPct val="0"/>
              </a:spcAft>
              <a:buClrTx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nl-NL" sz="3600" b="1" dirty="0" smtClean="0">
                <a:latin typeface="Calibri" pitchFamily="34" charset="0"/>
              </a:rPr>
              <a:t>Hoofdstuk 2</a:t>
            </a:r>
          </a:p>
          <a:p>
            <a:pPr indent="-341313" algn="ctr" eaLnBrk="1">
              <a:spcAft>
                <a:spcPct val="0"/>
              </a:spcAft>
              <a:buClrTx/>
              <a:buFontTx/>
              <a:buNone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nl-NL" sz="3600" b="1" dirty="0" smtClean="0">
                <a:latin typeface="Calibri" pitchFamily="34" charset="0"/>
              </a:rPr>
              <a:t>Grammatica zinsdelen</a:t>
            </a:r>
          </a:p>
          <a:p>
            <a:pPr indent="-341313" algn="ctr" eaLnBrk="1">
              <a:spcAft>
                <a:spcPct val="0"/>
              </a:spcAft>
              <a:buClrTx/>
              <a:buFontTx/>
              <a:buNone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endParaRPr lang="nl-NL" dirty="0" smtClean="0">
              <a:latin typeface="Calibri" pitchFamily="34" charset="0"/>
            </a:endParaRPr>
          </a:p>
          <a:p>
            <a:pPr indent="-341313" algn="ctr" eaLnBrk="1">
              <a:spcAft>
                <a:spcPct val="0"/>
              </a:spcAft>
              <a:buClrTx/>
              <a:buFontTx/>
              <a:buNone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endParaRPr lang="nl-NL" dirty="0" smtClean="0"/>
          </a:p>
          <a:p>
            <a:pPr indent="-341313" algn="ctr" eaLnBrk="1">
              <a:spcAft>
                <a:spcPct val="0"/>
              </a:spcAft>
              <a:buClrTx/>
              <a:buFontTx/>
              <a:buNone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endParaRPr lang="nl-NL" dirty="0" smtClean="0"/>
          </a:p>
        </p:txBody>
      </p:sp>
      <p:sp>
        <p:nvSpPr>
          <p:cNvPr id="2" name="Tekstvak 1"/>
          <p:cNvSpPr txBox="1"/>
          <p:nvPr/>
        </p:nvSpPr>
        <p:spPr>
          <a:xfrm>
            <a:off x="3024088" y="4124052"/>
            <a:ext cx="7632848" cy="8079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dirty="0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Meewerkend voorwerp</a:t>
            </a:r>
          </a:p>
          <a:p>
            <a:endParaRPr lang="nl-NL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1"/>
          <p:cNvSpPr>
            <a:spLocks noGrp="1" noChangeArrowheads="1"/>
          </p:cNvSpPr>
          <p:nvPr>
            <p:ph type="title"/>
          </p:nvPr>
        </p:nvSpPr>
        <p:spPr>
          <a:xfrm>
            <a:off x="215776" y="1076027"/>
            <a:ext cx="9070975" cy="1263650"/>
          </a:xfrm>
        </p:spPr>
        <p:txBody>
          <a:bodyPr/>
          <a:lstStyle/>
          <a:p>
            <a:pPr eaLnBrk="1"/>
            <a:r>
              <a:rPr lang="nl-NL" sz="3000" b="1" dirty="0" smtClean="0">
                <a:latin typeface="Calibri" pitchFamily="34" charset="0"/>
              </a:rPr>
              <a:t>Zinsdelen benoemen</a:t>
            </a:r>
            <a:endParaRPr lang="nl-NL" sz="3000" dirty="0" smtClean="0">
              <a:latin typeface="Calibri" pitchFamily="34" charset="0"/>
            </a:endParaRP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03808" y="2059458"/>
            <a:ext cx="9073008" cy="4384675"/>
          </a:xfrm>
        </p:spPr>
        <p:txBody>
          <a:bodyPr/>
          <a:lstStyle/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b="1" dirty="0" smtClean="0"/>
              <a:t/>
            </a:r>
            <a:br>
              <a:rPr lang="nl-NL" b="1" dirty="0" smtClean="0"/>
            </a:br>
            <a:endParaRPr lang="nl-NL" b="1" dirty="0" smtClean="0"/>
          </a:p>
          <a:p>
            <a:pPr marL="109537" indent="0" eaLnBrk="1">
              <a:buSzPct val="45000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Weet je nog hoe het moet? Hoe ziet het stappenplan </a:t>
            </a:r>
            <a:r>
              <a:rPr lang="nl-NL" sz="2400" i="1" dirty="0" smtClean="0">
                <a:latin typeface="Calibri" pitchFamily="34" charset="0"/>
              </a:rPr>
              <a:t>zinsdelen benoemen</a:t>
            </a:r>
            <a:r>
              <a:rPr lang="nl-NL" sz="2400" dirty="0" smtClean="0">
                <a:latin typeface="Calibri" pitchFamily="34" charset="0"/>
              </a:rPr>
              <a:t> er ook alweer uit? Schrijf stap 1 t/m 5 op.</a:t>
            </a:r>
          </a:p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endParaRPr lang="nl-NL" dirty="0" smtClean="0"/>
          </a:p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endParaRPr lang="nl-NL" dirty="0" smtClean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1"/>
          <p:cNvSpPr>
            <a:spLocks noGrp="1" noChangeArrowheads="1"/>
          </p:cNvSpPr>
          <p:nvPr>
            <p:ph type="title"/>
          </p:nvPr>
        </p:nvSpPr>
        <p:spPr>
          <a:xfrm>
            <a:off x="577849" y="1115541"/>
            <a:ext cx="9070975" cy="1263650"/>
          </a:xfrm>
        </p:spPr>
        <p:txBody>
          <a:bodyPr/>
          <a:lstStyle/>
          <a:p>
            <a:pPr eaLnBrk="1"/>
            <a:r>
              <a:rPr lang="nl-NL" sz="3000" b="1" dirty="0" smtClean="0">
                <a:latin typeface="Calibri" pitchFamily="34" charset="0"/>
              </a:rPr>
              <a:t>Stappenplan zinsdelen benoemen</a:t>
            </a:r>
            <a:endParaRPr lang="nl-NL" sz="3000" dirty="0" smtClean="0">
              <a:latin typeface="Calibri" pitchFamily="34" charset="0"/>
            </a:endParaRP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47824" y="1699418"/>
            <a:ext cx="8869362" cy="4384675"/>
          </a:xfrm>
        </p:spPr>
        <p:txBody>
          <a:bodyPr/>
          <a:lstStyle/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b="1" dirty="0" smtClean="0"/>
              <a:t/>
            </a:r>
            <a:br>
              <a:rPr lang="nl-NL" b="1" dirty="0" smtClean="0"/>
            </a:br>
            <a:endParaRPr lang="nl-NL" b="1" dirty="0" smtClean="0"/>
          </a:p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Zo ziet het stappenplan eruit:</a:t>
            </a:r>
            <a:br>
              <a:rPr lang="nl-NL" sz="2400" dirty="0" smtClean="0">
                <a:latin typeface="Calibri" pitchFamily="34" charset="0"/>
              </a:rPr>
            </a:br>
            <a:endParaRPr lang="nl-NL" sz="2400" dirty="0" smtClean="0">
              <a:latin typeface="Calibri" pitchFamily="34" charset="0"/>
            </a:endParaRPr>
          </a:p>
          <a:p>
            <a:pPr marL="431800" indent="-322263" eaLnBrk="1">
              <a:buFont typeface="Times New Roman" pitchFamily="18" charset="0"/>
              <a:buAutoNum type="arabicParenR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Zoek de </a:t>
            </a:r>
            <a:r>
              <a:rPr lang="nl-NL" sz="2400" b="1" i="1" dirty="0" smtClean="0">
                <a:latin typeface="Calibri" pitchFamily="34" charset="0"/>
              </a:rPr>
              <a:t>persoonsvorm</a:t>
            </a:r>
          </a:p>
          <a:p>
            <a:pPr marL="431800" indent="-322263" eaLnBrk="1">
              <a:buFont typeface="Times New Roman" pitchFamily="18" charset="0"/>
              <a:buAutoNum type="arabicParenR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Doe de </a:t>
            </a:r>
            <a:r>
              <a:rPr lang="nl-NL" sz="2400" b="1" i="1" dirty="0" smtClean="0">
                <a:latin typeface="Calibri" pitchFamily="34" charset="0"/>
              </a:rPr>
              <a:t>zinsdeelproef</a:t>
            </a:r>
          </a:p>
          <a:p>
            <a:pPr marL="431800" indent="-322263" eaLnBrk="1">
              <a:buFont typeface="Times New Roman" pitchFamily="18" charset="0"/>
              <a:buAutoNum type="arabicParenR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Zoek het </a:t>
            </a:r>
            <a:r>
              <a:rPr lang="nl-NL" sz="2400" b="1" i="1" dirty="0" smtClean="0">
                <a:latin typeface="Calibri" pitchFamily="34" charset="0"/>
              </a:rPr>
              <a:t>onderwerp</a:t>
            </a:r>
          </a:p>
          <a:p>
            <a:pPr marL="431800" indent="-322263" eaLnBrk="1">
              <a:buFont typeface="Times New Roman" pitchFamily="18" charset="0"/>
              <a:buAutoNum type="arabicParenR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Benoem het </a:t>
            </a:r>
            <a:r>
              <a:rPr lang="nl-NL" sz="2400" b="1" i="1" dirty="0" smtClean="0">
                <a:latin typeface="Calibri" pitchFamily="34" charset="0"/>
              </a:rPr>
              <a:t>gezegde</a:t>
            </a:r>
          </a:p>
          <a:p>
            <a:pPr marL="431800" indent="-322263" eaLnBrk="1">
              <a:buFont typeface="Times New Roman" pitchFamily="18" charset="0"/>
              <a:buAutoNum type="arabicParenR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Zoek het </a:t>
            </a:r>
            <a:r>
              <a:rPr lang="nl-NL" sz="2400" b="1" i="1" dirty="0" smtClean="0">
                <a:latin typeface="Calibri" pitchFamily="34" charset="0"/>
              </a:rPr>
              <a:t>lijdend voorwerp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1"/>
          <p:cNvSpPr>
            <a:spLocks noGrp="1" noChangeArrowheads="1"/>
          </p:cNvSpPr>
          <p:nvPr>
            <p:ph type="title"/>
          </p:nvPr>
        </p:nvSpPr>
        <p:spPr>
          <a:xfrm>
            <a:off x="287784" y="1115541"/>
            <a:ext cx="9070975" cy="1263650"/>
          </a:xfrm>
        </p:spPr>
        <p:txBody>
          <a:bodyPr/>
          <a:lstStyle/>
          <a:p>
            <a:pPr eaLnBrk="1"/>
            <a:r>
              <a:rPr lang="nl-NL" sz="3000" b="1" dirty="0" smtClean="0">
                <a:latin typeface="Calibri" pitchFamily="34" charset="0"/>
              </a:rPr>
              <a:t>Wat valt je op?</a:t>
            </a:r>
            <a:endParaRPr lang="nl-NL" sz="3000" dirty="0" smtClean="0">
              <a:latin typeface="Calibri" pitchFamily="34" charset="0"/>
            </a:endParaRP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75816" y="1691605"/>
            <a:ext cx="8293298" cy="4384675"/>
          </a:xfrm>
        </p:spPr>
        <p:txBody>
          <a:bodyPr/>
          <a:lstStyle/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b="1" dirty="0" smtClean="0"/>
              <a:t/>
            </a:r>
            <a:br>
              <a:rPr lang="nl-NL" b="1" dirty="0" smtClean="0"/>
            </a:br>
            <a:endParaRPr lang="nl-NL" b="1" dirty="0" smtClean="0"/>
          </a:p>
          <a:p>
            <a:pPr marL="431800" indent="-322263" eaLnBrk="1">
              <a:spcAft>
                <a:spcPts val="0"/>
              </a:spcAft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Lees onderstaand verhaaltje. Wat valt je op?</a:t>
            </a:r>
          </a:p>
          <a:p>
            <a:pPr marL="431800" indent="-322263" eaLnBrk="1">
              <a:spcAft>
                <a:spcPts val="0"/>
              </a:spcAft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endParaRPr lang="nl-NL" sz="2400" dirty="0" smtClean="0">
              <a:latin typeface="Calibri" pitchFamily="34" charset="0"/>
            </a:endParaRPr>
          </a:p>
          <a:p>
            <a:pPr marL="431800" indent="-322263" eaLnBrk="1">
              <a:spcAft>
                <a:spcPts val="0"/>
              </a:spcAft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Ik was laatst op een verjaardag. Er waren vier mensen jarig en ik</a:t>
            </a:r>
          </a:p>
          <a:p>
            <a:pPr marL="431800" indent="-322263" eaLnBrk="1">
              <a:spcAft>
                <a:spcPts val="0"/>
              </a:spcAft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>
                <a:latin typeface="Calibri" pitchFamily="34" charset="0"/>
              </a:rPr>
              <a:t>h</a:t>
            </a:r>
            <a:r>
              <a:rPr lang="nl-NL" sz="2400" i="1" dirty="0" smtClean="0">
                <a:latin typeface="Calibri" pitchFamily="34" charset="0"/>
              </a:rPr>
              <a:t>ad voor allemaal een cadeau gekocht. De bos bloemen gaf ik</a:t>
            </a:r>
          </a:p>
          <a:p>
            <a:pPr marL="431800" indent="-322263" eaLnBrk="1">
              <a:spcAft>
                <a:spcPts val="0"/>
              </a:spcAft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aan mijn oma. De doos sigaren gaf ik aan mijn opa. Een spelletje</a:t>
            </a:r>
          </a:p>
          <a:p>
            <a:pPr marL="431800" indent="-322263" eaLnBrk="1">
              <a:spcAft>
                <a:spcPts val="0"/>
              </a:spcAft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voor de Wii gaf ik aan mijn neefje en de pop gaf ik aan mijn</a:t>
            </a:r>
          </a:p>
          <a:p>
            <a:pPr marL="431800" indent="-322263" eaLnBrk="1">
              <a:spcAft>
                <a:spcPts val="0"/>
              </a:spcAft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nichtje.</a:t>
            </a:r>
          </a:p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endParaRPr lang="nl-NL" sz="2200" i="1" dirty="0" smtClean="0"/>
          </a:p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endParaRPr lang="nl-NL" sz="2200" i="1" dirty="0" smtClean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1115541"/>
            <a:ext cx="9070975" cy="1263650"/>
          </a:xfrm>
        </p:spPr>
        <p:txBody>
          <a:bodyPr/>
          <a:lstStyle/>
          <a:p>
            <a:pPr eaLnBrk="1"/>
            <a:r>
              <a:rPr lang="nl-NL" sz="3000" b="1" dirty="0" smtClean="0">
                <a:latin typeface="Calibri" pitchFamily="34" charset="0"/>
              </a:rPr>
              <a:t>Meewerkend voorwerp</a:t>
            </a:r>
            <a:endParaRPr lang="nl-NL" sz="3000" dirty="0" smtClean="0">
              <a:latin typeface="Calibri" pitchFamily="34" charset="0"/>
            </a:endParaRP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75816" y="1915442"/>
            <a:ext cx="8869362" cy="4384675"/>
          </a:xfrm>
        </p:spPr>
        <p:txBody>
          <a:bodyPr/>
          <a:lstStyle/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b="1" dirty="0" smtClean="0">
                <a:latin typeface="Calibri" pitchFamily="34" charset="0"/>
              </a:rPr>
              <a:t/>
            </a:r>
            <a:br>
              <a:rPr lang="nl-NL" sz="2400" b="1" dirty="0" smtClean="0">
                <a:latin typeface="Calibri" pitchFamily="34" charset="0"/>
              </a:rPr>
            </a:br>
            <a:endParaRPr lang="nl-NL" sz="2400" b="1" dirty="0" smtClean="0">
              <a:latin typeface="Calibri" pitchFamily="34" charset="0"/>
            </a:endParaRPr>
          </a:p>
          <a:p>
            <a:pPr marL="109537" indent="0" eaLnBrk="1">
              <a:buSzPct val="45000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Op de vorige dia zag je een verhaaltje. Hierin werden veel cadeaus weggegeven. Je zag vier keer het woordje </a:t>
            </a:r>
            <a:r>
              <a:rPr lang="nl-NL" sz="2400" i="1" dirty="0" smtClean="0">
                <a:latin typeface="Calibri" pitchFamily="34" charset="0"/>
              </a:rPr>
              <a:t>aan</a:t>
            </a:r>
            <a:r>
              <a:rPr lang="nl-NL" sz="2400" dirty="0" smtClean="0">
                <a:latin typeface="Calibri" pitchFamily="34" charset="0"/>
              </a:rPr>
              <a:t> staan en een keertje </a:t>
            </a:r>
            <a:r>
              <a:rPr lang="nl-NL" sz="2400" i="1" dirty="0" smtClean="0">
                <a:latin typeface="Calibri" pitchFamily="34" charset="0"/>
              </a:rPr>
              <a:t>voor</a:t>
            </a:r>
            <a:r>
              <a:rPr lang="nl-NL" sz="2400" dirty="0" smtClean="0">
                <a:latin typeface="Calibri" pitchFamily="34" charset="0"/>
              </a:rPr>
              <a:t>. </a:t>
            </a:r>
          </a:p>
          <a:p>
            <a:pPr marL="109537" indent="0" eaLnBrk="1">
              <a:buSzPct val="45000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Als er in een zin iets aan iemand wordt gegeven, kun je te maken hebben met een </a:t>
            </a:r>
            <a:r>
              <a:rPr lang="nl-NL" sz="2400" i="1" dirty="0" smtClean="0">
                <a:latin typeface="Calibri" pitchFamily="34" charset="0"/>
              </a:rPr>
              <a:t>meewerkend voorwerp. </a:t>
            </a:r>
          </a:p>
          <a:p>
            <a:pPr marL="109537" indent="0" eaLnBrk="1">
              <a:buSzPct val="45000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De bos bloemen gaf ik aan mijn oma. </a:t>
            </a:r>
          </a:p>
          <a:p>
            <a:pPr marL="109537" indent="0" eaLnBrk="1">
              <a:buSzPct val="45000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Aan mijn oma</a:t>
            </a:r>
            <a:r>
              <a:rPr lang="nl-NL" sz="2400" dirty="0" smtClean="0">
                <a:latin typeface="Calibri" pitchFamily="34" charset="0"/>
              </a:rPr>
              <a:t> is </a:t>
            </a:r>
            <a:r>
              <a:rPr lang="nl-NL" sz="2400" b="1" i="1" dirty="0" smtClean="0">
                <a:latin typeface="Calibri" pitchFamily="34" charset="0"/>
              </a:rPr>
              <a:t>meewerkend voorwerp</a:t>
            </a:r>
          </a:p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endParaRPr lang="nl-NL" sz="2400" b="1" i="1" dirty="0" smtClean="0">
              <a:latin typeface="Calibri" pitchFamily="34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1115541"/>
            <a:ext cx="9070975" cy="1263650"/>
          </a:xfrm>
        </p:spPr>
        <p:txBody>
          <a:bodyPr/>
          <a:lstStyle/>
          <a:p>
            <a:pPr eaLnBrk="1"/>
            <a:r>
              <a:rPr lang="nl-NL" sz="3000" b="1" dirty="0" smtClean="0">
                <a:latin typeface="Calibri" pitchFamily="34" charset="0"/>
              </a:rPr>
              <a:t>Hoe vind je het meewerkend voorwerp?</a:t>
            </a:r>
            <a:endParaRPr lang="nl-NL" sz="3000" dirty="0" smtClean="0">
              <a:latin typeface="Calibri" pitchFamily="34" charset="0"/>
            </a:endParaRPr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31800" y="1699418"/>
            <a:ext cx="8869362" cy="4384675"/>
          </a:xfrm>
        </p:spPr>
        <p:txBody>
          <a:bodyPr/>
          <a:lstStyle/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b="1" dirty="0" smtClean="0"/>
              <a:t/>
            </a:r>
            <a:br>
              <a:rPr lang="nl-NL" b="1" dirty="0" smtClean="0"/>
            </a:br>
            <a:endParaRPr lang="nl-NL" b="1" dirty="0" smtClean="0"/>
          </a:p>
          <a:p>
            <a:pPr marL="431800" indent="-322263" eaLnBrk="1">
              <a:buSzPct val="45000"/>
              <a:buFont typeface="StarSymbol" charset="0"/>
              <a:buChar char="●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In een zin met een </a:t>
            </a:r>
            <a:r>
              <a:rPr lang="nl-NL" sz="2400" b="1" i="1" dirty="0" smtClean="0">
                <a:latin typeface="Calibri" pitchFamily="34" charset="0"/>
              </a:rPr>
              <a:t>lijdend voorwerp</a:t>
            </a:r>
            <a:r>
              <a:rPr lang="nl-NL" sz="2400" b="1" dirty="0" smtClean="0">
                <a:latin typeface="Calibri" pitchFamily="34" charset="0"/>
              </a:rPr>
              <a:t> </a:t>
            </a:r>
            <a:r>
              <a:rPr lang="nl-NL" sz="2400" dirty="0" smtClean="0">
                <a:latin typeface="Calibri" pitchFamily="34" charset="0"/>
              </a:rPr>
              <a:t>kan een meewerkend voorwerp zitten.</a:t>
            </a:r>
          </a:p>
          <a:p>
            <a:pPr marL="431800" indent="-322263" eaLnBrk="1">
              <a:buSzPct val="45000"/>
              <a:buFont typeface="StarSymbol" charset="0"/>
              <a:buChar char="●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Stel de vraag: </a:t>
            </a:r>
            <a:r>
              <a:rPr lang="nl-NL" sz="2400" i="1" dirty="0" smtClean="0">
                <a:latin typeface="Calibri" pitchFamily="34" charset="0"/>
              </a:rPr>
              <a:t>aan wie/voor wie + gezegde + onderwerp + lijdend voorwerp?</a:t>
            </a:r>
            <a:br>
              <a:rPr lang="nl-NL" sz="2400" i="1" dirty="0" smtClean="0">
                <a:latin typeface="Calibri" pitchFamily="34" charset="0"/>
              </a:rPr>
            </a:br>
            <a:endParaRPr lang="nl-NL" sz="2400" i="1" dirty="0" smtClean="0">
              <a:latin typeface="Calibri" pitchFamily="34" charset="0"/>
            </a:endParaRPr>
          </a:p>
          <a:p>
            <a:pPr marL="431800" indent="-322263" eaLnBrk="1">
              <a:buSzPct val="45000"/>
              <a:buFont typeface="StarSymbol" charset="0"/>
              <a:buChar char="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Ik heb een bos bloemen gekocht voor mijn oma.</a:t>
            </a:r>
          </a:p>
          <a:p>
            <a:pPr marL="431800" indent="-322263" eaLnBrk="1">
              <a:buSzPct val="45000"/>
              <a:buFont typeface="StarSymbol" charset="0"/>
              <a:buChar char="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Voor wie heb ik een bos bloemen gekocht?</a:t>
            </a:r>
          </a:p>
          <a:p>
            <a:pPr marL="431800" indent="-322263" eaLnBrk="1">
              <a:buSzPct val="45000"/>
              <a:buFont typeface="StarSymbol" charset="0"/>
              <a:buChar char="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Voor mijn oma </a:t>
            </a:r>
            <a:r>
              <a:rPr lang="nl-NL" sz="2400" dirty="0" smtClean="0">
                <a:latin typeface="Calibri" pitchFamily="34" charset="0"/>
              </a:rPr>
              <a:t>= </a:t>
            </a:r>
            <a:r>
              <a:rPr lang="nl-NL" sz="2400" b="1" i="1" dirty="0" smtClean="0">
                <a:latin typeface="Calibri" pitchFamily="34" charset="0"/>
              </a:rPr>
              <a:t>meewerkend voorwerp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1115541"/>
            <a:ext cx="9070975" cy="1263650"/>
          </a:xfrm>
        </p:spPr>
        <p:txBody>
          <a:bodyPr/>
          <a:lstStyle/>
          <a:p>
            <a:pPr eaLnBrk="1"/>
            <a:r>
              <a:rPr lang="nl-NL" sz="3000" b="1" dirty="0" smtClean="0">
                <a:latin typeface="Calibri" pitchFamily="34" charset="0"/>
              </a:rPr>
              <a:t>Hoe vind je het meewerkend voorwerp?</a:t>
            </a:r>
            <a:endParaRPr lang="nl-NL" sz="3000" dirty="0" smtClean="0">
              <a:latin typeface="Calibri" pitchFamily="34" charset="0"/>
            </a:endParaRPr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17513" y="1843434"/>
            <a:ext cx="8869362" cy="4384675"/>
          </a:xfrm>
        </p:spPr>
        <p:txBody>
          <a:bodyPr/>
          <a:lstStyle/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b="1" dirty="0" smtClean="0"/>
              <a:t/>
            </a:r>
            <a:br>
              <a:rPr lang="nl-NL" b="1" dirty="0" smtClean="0"/>
            </a:br>
            <a:endParaRPr lang="nl-NL" sz="2400" b="1" dirty="0" smtClean="0">
              <a:latin typeface="Calibri" pitchFamily="34" charset="0"/>
            </a:endParaRPr>
          </a:p>
          <a:p>
            <a:pPr marL="431800" indent="-322263" eaLnBrk="1">
              <a:buSzPct val="45000"/>
              <a:buFont typeface="StarSymbol" charset="0"/>
              <a:buChar char="●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Soms is het minder makkelijk. Dan zie je geen </a:t>
            </a:r>
            <a:r>
              <a:rPr lang="nl-NL" sz="2400" i="1" dirty="0" smtClean="0">
                <a:latin typeface="Calibri" pitchFamily="34" charset="0"/>
              </a:rPr>
              <a:t>aan</a:t>
            </a:r>
            <a:r>
              <a:rPr lang="nl-NL" sz="2400" dirty="0" smtClean="0">
                <a:latin typeface="Calibri" pitchFamily="34" charset="0"/>
              </a:rPr>
              <a:t> of </a:t>
            </a:r>
            <a:r>
              <a:rPr lang="nl-NL" sz="2400" i="1" dirty="0" smtClean="0">
                <a:latin typeface="Calibri" pitchFamily="34" charset="0"/>
              </a:rPr>
              <a:t>voor  </a:t>
            </a:r>
            <a:r>
              <a:rPr lang="nl-NL" sz="2400" dirty="0" smtClean="0">
                <a:latin typeface="Calibri" pitchFamily="34" charset="0"/>
              </a:rPr>
              <a:t>in de zin staan. Kijk maar:</a:t>
            </a:r>
            <a:br>
              <a:rPr lang="nl-NL" sz="2400" dirty="0" smtClean="0">
                <a:latin typeface="Calibri" pitchFamily="34" charset="0"/>
              </a:rPr>
            </a:br>
            <a:endParaRPr lang="nl-NL" sz="2400" dirty="0" smtClean="0">
              <a:latin typeface="Calibri" pitchFamily="34" charset="0"/>
            </a:endParaRPr>
          </a:p>
          <a:p>
            <a:pPr marL="431800" indent="-322263" eaLnBrk="1">
              <a:buSzPct val="45000"/>
              <a:buFont typeface="StarSymbol" charset="0"/>
              <a:buChar char="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Pieter heeft haar een cadeau gegeven.</a:t>
            </a:r>
          </a:p>
          <a:p>
            <a:pPr marL="431800" indent="-322263" eaLnBrk="1">
              <a:buSzPct val="45000"/>
              <a:buFont typeface="StarSymbol" charset="0"/>
              <a:buChar char="●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Je kan zelf het woordje </a:t>
            </a:r>
            <a:r>
              <a:rPr lang="nl-NL" sz="2400" i="1" dirty="0" smtClean="0">
                <a:latin typeface="Calibri" pitchFamily="34" charset="0"/>
              </a:rPr>
              <a:t>aan </a:t>
            </a:r>
            <a:r>
              <a:rPr lang="nl-NL" sz="2400" dirty="0" smtClean="0">
                <a:latin typeface="Calibri" pitchFamily="34" charset="0"/>
              </a:rPr>
              <a:t>ertussen zetten:</a:t>
            </a:r>
          </a:p>
          <a:p>
            <a:pPr marL="431800" indent="-322263" eaLnBrk="1">
              <a:buSzPct val="45000"/>
              <a:buFont typeface="StarSymbol" charset="0"/>
              <a:buChar char="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Pieter heeft </a:t>
            </a:r>
            <a:r>
              <a:rPr lang="nl-NL" sz="2400" b="1" i="1" dirty="0" smtClean="0">
                <a:latin typeface="Calibri" pitchFamily="34" charset="0"/>
              </a:rPr>
              <a:t>aan</a:t>
            </a:r>
            <a:r>
              <a:rPr lang="nl-NL" sz="2400" i="1" dirty="0" smtClean="0">
                <a:latin typeface="Calibri" pitchFamily="34" charset="0"/>
              </a:rPr>
              <a:t> haar een cadeau gegeven.</a:t>
            </a:r>
          </a:p>
          <a:p>
            <a:pPr marL="431800" indent="-322263" eaLnBrk="1">
              <a:buSzPct val="45000"/>
              <a:buFont typeface="StarSymbol" charset="0"/>
              <a:buChar char="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Nu zie je het beter. </a:t>
            </a:r>
            <a:r>
              <a:rPr lang="nl-NL" sz="2400" i="1" dirty="0" smtClean="0">
                <a:latin typeface="Calibri" pitchFamily="34" charset="0"/>
              </a:rPr>
              <a:t>Haar</a:t>
            </a:r>
            <a:r>
              <a:rPr lang="nl-NL" sz="2400" dirty="0" smtClean="0">
                <a:latin typeface="Calibri" pitchFamily="34" charset="0"/>
              </a:rPr>
              <a:t> is het </a:t>
            </a:r>
            <a:r>
              <a:rPr lang="nl-NL" sz="2400" b="1" i="1" dirty="0" smtClean="0">
                <a:latin typeface="Calibri" pitchFamily="34" charset="0"/>
              </a:rPr>
              <a:t>meewerkend voorwerp.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1"/>
          <p:cNvSpPr>
            <a:spLocks noGrp="1" noChangeArrowheads="1"/>
          </p:cNvSpPr>
          <p:nvPr>
            <p:ph type="title"/>
          </p:nvPr>
        </p:nvSpPr>
        <p:spPr>
          <a:xfrm>
            <a:off x="217809" y="1115541"/>
            <a:ext cx="9070975" cy="1263650"/>
          </a:xfrm>
        </p:spPr>
        <p:txBody>
          <a:bodyPr/>
          <a:lstStyle/>
          <a:p>
            <a:pPr eaLnBrk="1"/>
            <a:r>
              <a:rPr lang="nl-NL" sz="3000" b="1" dirty="0" smtClean="0">
                <a:latin typeface="Calibri" pitchFamily="34" charset="0"/>
              </a:rPr>
              <a:t>Oefenen!</a:t>
            </a:r>
            <a:endParaRPr lang="nl-NL" sz="3000" dirty="0" smtClean="0">
              <a:latin typeface="Calibri" pitchFamily="34" charset="0"/>
            </a:endParaRPr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07454" y="1907629"/>
            <a:ext cx="8869362" cy="5313363"/>
          </a:xfrm>
        </p:spPr>
        <p:txBody>
          <a:bodyPr/>
          <a:lstStyle/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b="1" dirty="0" smtClean="0">
                <a:latin typeface="Calibri" pitchFamily="34" charset="0"/>
              </a:rPr>
              <a:t/>
            </a:r>
            <a:br>
              <a:rPr lang="nl-NL" sz="2400" b="1" dirty="0" smtClean="0">
                <a:latin typeface="Calibri" pitchFamily="34" charset="0"/>
              </a:rPr>
            </a:br>
            <a:endParaRPr lang="nl-NL" sz="2400" b="1" dirty="0" smtClean="0">
              <a:latin typeface="Calibri" pitchFamily="34" charset="0"/>
            </a:endParaRPr>
          </a:p>
          <a:p>
            <a:pPr marL="431800" indent="-322263" eaLnBrk="1">
              <a:buClrTx/>
              <a:buSzPct val="45000"/>
              <a:buFontTx/>
              <a:buNone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dirty="0" smtClean="0">
                <a:latin typeface="Calibri" pitchFamily="34" charset="0"/>
              </a:rPr>
              <a:t>Lees de onderstaande zinnen. Zie jij het meewerkend voorwerp?</a:t>
            </a:r>
            <a:br>
              <a:rPr lang="nl-NL" sz="2400" dirty="0" smtClean="0">
                <a:latin typeface="Calibri" pitchFamily="34" charset="0"/>
              </a:rPr>
            </a:br>
            <a:endParaRPr lang="nl-NL" sz="2400" dirty="0" smtClean="0">
              <a:latin typeface="Calibri" pitchFamily="34" charset="0"/>
            </a:endParaRPr>
          </a:p>
          <a:p>
            <a:pPr marL="431800" indent="-322263" eaLnBrk="1">
              <a:buSzPct val="45000"/>
              <a:buFont typeface="StarSymbol" charset="0"/>
              <a:buChar char="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Maandelijks doneer ik geld aan Unicef. </a:t>
            </a:r>
          </a:p>
          <a:p>
            <a:pPr marL="431800" indent="-322263" eaLnBrk="1">
              <a:buSzPct val="45000"/>
              <a:buFont typeface="StarSymbol" charset="0"/>
              <a:buChar char="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b="1" i="1" dirty="0" smtClean="0">
                <a:latin typeface="Calibri" pitchFamily="34" charset="0"/>
              </a:rPr>
              <a:t>Aan Unicef</a:t>
            </a:r>
            <a:br>
              <a:rPr lang="nl-NL" sz="2400" b="1" i="1" dirty="0" smtClean="0">
                <a:latin typeface="Calibri" pitchFamily="34" charset="0"/>
              </a:rPr>
            </a:br>
            <a:endParaRPr lang="nl-NL" sz="2400" b="1" i="1" dirty="0" smtClean="0">
              <a:latin typeface="Calibri" pitchFamily="34" charset="0"/>
            </a:endParaRPr>
          </a:p>
          <a:p>
            <a:pPr marL="431800" indent="-322263" eaLnBrk="1">
              <a:buSzPct val="45000"/>
              <a:buFont typeface="StarSymbol" charset="0"/>
              <a:buChar char="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Die fles wijn is toch voor je tante?</a:t>
            </a:r>
          </a:p>
          <a:p>
            <a:pPr marL="431800" indent="-322263" eaLnBrk="1">
              <a:buSzPct val="45000"/>
              <a:buFont typeface="StarSymbol" charset="0"/>
              <a:buChar char="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b="1" i="1" dirty="0" smtClean="0">
                <a:latin typeface="Calibri" pitchFamily="34" charset="0"/>
              </a:rPr>
              <a:t>Voor je tante</a:t>
            </a:r>
            <a:br>
              <a:rPr lang="nl-NL" sz="2400" b="1" i="1" dirty="0" smtClean="0">
                <a:latin typeface="Calibri" pitchFamily="34" charset="0"/>
              </a:rPr>
            </a:br>
            <a:endParaRPr lang="nl-NL" sz="2400" b="1" i="1" dirty="0" smtClean="0">
              <a:latin typeface="Calibri" pitchFamily="34" charset="0"/>
            </a:endParaRPr>
          </a:p>
          <a:p>
            <a:pPr marL="431800" indent="-322263" eaLnBrk="1">
              <a:buSzPct val="45000"/>
              <a:buFont typeface="StarSymbol" charset="0"/>
              <a:buChar char="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i="1" dirty="0" smtClean="0">
                <a:latin typeface="Calibri" pitchFamily="34" charset="0"/>
              </a:rPr>
              <a:t>Sorry, ik heb hem jouw geheim verteld. </a:t>
            </a:r>
          </a:p>
          <a:p>
            <a:pPr marL="431800" indent="-322263" eaLnBrk="1">
              <a:buSzPct val="45000"/>
              <a:buFont typeface="StarSymbol" charset="0"/>
              <a:buChar char="✔"/>
              <a:tabLst>
                <a:tab pos="431800" algn="l"/>
                <a:tab pos="536575" algn="l"/>
                <a:tab pos="985838" algn="l"/>
                <a:tab pos="1435100" algn="l"/>
                <a:tab pos="1884363" algn="l"/>
                <a:tab pos="2333625" algn="l"/>
                <a:tab pos="2782888" algn="l"/>
                <a:tab pos="3232150" algn="l"/>
                <a:tab pos="3681413" algn="l"/>
                <a:tab pos="4130675" algn="l"/>
                <a:tab pos="4579938" algn="l"/>
                <a:tab pos="5029200" algn="l"/>
                <a:tab pos="5478463" algn="l"/>
                <a:tab pos="5927725" algn="l"/>
                <a:tab pos="6376988" algn="l"/>
                <a:tab pos="6826250" algn="l"/>
                <a:tab pos="7275513" algn="l"/>
                <a:tab pos="7724775" algn="l"/>
                <a:tab pos="8174038" algn="l"/>
                <a:tab pos="8623300" algn="l"/>
                <a:tab pos="9072563" algn="l"/>
              </a:tabLst>
            </a:pPr>
            <a:r>
              <a:rPr lang="nl-NL" sz="2400" b="1" i="1" dirty="0" smtClean="0">
                <a:latin typeface="Calibri" pitchFamily="34" charset="0"/>
              </a:rPr>
              <a:t>hem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Kantoorthema">
  <a:themeElements>
    <a:clrScheme name="Kantoorthema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toorthema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8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8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Kantoorthem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ntoorthema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Kantoorth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42</Words>
  <Application>Microsoft Office PowerPoint</Application>
  <PresentationFormat>Aangepast</PresentationFormat>
  <Paragraphs>63</Paragraphs>
  <Slides>8</Slides>
  <Notes>8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4" baseType="lpstr">
      <vt:lpstr>Arial</vt:lpstr>
      <vt:lpstr>Calibri</vt:lpstr>
      <vt:lpstr>DejaVu Sans</vt:lpstr>
      <vt:lpstr>StarSymbol</vt:lpstr>
      <vt:lpstr>Times New Roman</vt:lpstr>
      <vt:lpstr>Kantoorthema</vt:lpstr>
      <vt:lpstr>PowerPoint-presentatie</vt:lpstr>
      <vt:lpstr>Zinsdelen benoemen</vt:lpstr>
      <vt:lpstr>Stappenplan zinsdelen benoemen</vt:lpstr>
      <vt:lpstr>Wat valt je op?</vt:lpstr>
      <vt:lpstr>Meewerkend voorwerp</vt:lpstr>
      <vt:lpstr>Hoe vind je het meewerkend voorwerp?</vt:lpstr>
      <vt:lpstr>Hoe vind je het meewerkend voorwerp?</vt:lpstr>
      <vt:lpstr>Oefenen!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Esther Burger</dc:creator>
  <cp:lastModifiedBy>Mariëlle Strik (stk)</cp:lastModifiedBy>
  <cp:revision>11</cp:revision>
  <cp:lastPrinted>1601-01-01T00:00:00Z</cp:lastPrinted>
  <dcterms:created xsi:type="dcterms:W3CDTF">2013-01-22T18:49:39Z</dcterms:created>
  <dcterms:modified xsi:type="dcterms:W3CDTF">2016-07-06T13:56:37Z</dcterms:modified>
</cp:coreProperties>
</file>

<file path=docProps/thumbnail.jpeg>
</file>