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0080625" cy="7559675"/>
  <p:notesSz cx="7559675" cy="10691813"/>
  <p:defaultTextStyle>
    <a:defPPr>
      <a:defRPr lang="en-GB"/>
    </a:defPPr>
    <a:lvl1pPr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DejaVu Sans" charset="0"/>
        <a:cs typeface="DejaVu Sans" charset="0"/>
      </a:defRPr>
    </a:lvl1pPr>
    <a:lvl2pPr marL="742950" indent="-28575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DejaVu Sans" charset="0"/>
        <a:cs typeface="DejaVu Sans" charset="0"/>
      </a:defRPr>
    </a:lvl2pPr>
    <a:lvl3pPr marL="11430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DejaVu Sans" charset="0"/>
        <a:cs typeface="DejaVu Sans" charset="0"/>
      </a:defRPr>
    </a:lvl3pPr>
    <a:lvl4pPr marL="16002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DejaVu Sans" charset="0"/>
        <a:cs typeface="DejaVu Sans" charset="0"/>
      </a:defRPr>
    </a:lvl4pPr>
    <a:lvl5pPr marL="2057400" indent="-228600" algn="l" defTabSz="449263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DejaVu Sans" charset="0"/>
        <a:cs typeface="DejaVu Sans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DejaVu Sans" charset="0"/>
        <a:cs typeface="DejaVu Sans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DejaVu Sans" charset="0"/>
        <a:cs typeface="DejaVu Sans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DejaVu Sans" charset="0"/>
        <a:cs typeface="DejaVu Sans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DejaVu Sans" charset="0"/>
        <a:cs typeface="DejaVu Sans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8" d="100"/>
          <a:sy n="38" d="100"/>
        </p:scale>
        <p:origin x="1332" y="48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3525" cy="4006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  <p:sp>
        <p:nvSpPr>
          <p:cNvPr id="2050" name="Rectangle 2"/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46788" cy="48101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nl-NL" noProof="0" smtClean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278188" cy="5334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dt"/>
          </p:nvPr>
        </p:nvSpPr>
        <p:spPr bwMode="auto">
          <a:xfrm>
            <a:off x="4279900" y="0"/>
            <a:ext cx="3278188" cy="5334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ftr"/>
          </p:nvPr>
        </p:nvSpPr>
        <p:spPr bwMode="auto">
          <a:xfrm>
            <a:off x="0" y="10156825"/>
            <a:ext cx="3278188" cy="5334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sldNum"/>
          </p:nvPr>
        </p:nvSpPr>
        <p:spPr bwMode="auto">
          <a:xfrm>
            <a:off x="4279900" y="10156825"/>
            <a:ext cx="3278188" cy="5334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pPr>
              <a:defRPr/>
            </a:pPr>
            <a:fld id="{469ECE35-C82C-400B-9AA3-D2686100B8DB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9607401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6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DF89AA91-ECF2-426A-A6CD-4452FBD2ABEF}" type="slidenum">
              <a:rPr lang="nl-NL" smtClean="0">
                <a:solidFill>
                  <a:srgbClr val="000000"/>
                </a:solidFill>
                <a:latin typeface="Times New Roman" pitchFamily="16" charset="0"/>
              </a:rPr>
              <a:pPr eaLnBrk="1"/>
              <a:t>1</a:t>
            </a:fld>
            <a:endParaRPr lang="nl-NL" smtClean="0">
              <a:solidFill>
                <a:srgbClr val="000000"/>
              </a:solidFill>
              <a:latin typeface="Times New Roman" pitchFamily="16" charset="0"/>
            </a:endParaRPr>
          </a:p>
        </p:txBody>
      </p:sp>
      <p:sp>
        <p:nvSpPr>
          <p:cNvPr id="9219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922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nl-NL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6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D2710B2F-B720-4E94-B9E5-83A45432EE95}" type="slidenum">
              <a:rPr lang="nl-NL" smtClean="0">
                <a:solidFill>
                  <a:srgbClr val="000000"/>
                </a:solidFill>
                <a:latin typeface="Times New Roman" pitchFamily="16" charset="0"/>
              </a:rPr>
              <a:pPr eaLnBrk="1"/>
              <a:t>2</a:t>
            </a:fld>
            <a:endParaRPr lang="nl-NL" smtClean="0">
              <a:solidFill>
                <a:srgbClr val="000000"/>
              </a:solidFill>
              <a:latin typeface="Times New Roman" pitchFamily="16" charset="0"/>
            </a:endParaRPr>
          </a:p>
        </p:txBody>
      </p:sp>
      <p:sp>
        <p:nvSpPr>
          <p:cNvPr id="10243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024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nl-NL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6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72B36C7F-792F-4595-A8E7-9E8C8F6CD19D}" type="slidenum">
              <a:rPr lang="nl-NL" smtClean="0">
                <a:solidFill>
                  <a:srgbClr val="000000"/>
                </a:solidFill>
                <a:latin typeface="Times New Roman" pitchFamily="16" charset="0"/>
              </a:rPr>
              <a:pPr eaLnBrk="1"/>
              <a:t>3</a:t>
            </a:fld>
            <a:endParaRPr lang="nl-NL" smtClean="0">
              <a:solidFill>
                <a:srgbClr val="000000"/>
              </a:solidFill>
              <a:latin typeface="Times New Roman" pitchFamily="16" charset="0"/>
            </a:endParaRPr>
          </a:p>
        </p:txBody>
      </p:sp>
      <p:sp>
        <p:nvSpPr>
          <p:cNvPr id="11267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126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nl-NL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6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8353C173-8FEF-427E-96B0-73BE3BEBA396}" type="slidenum">
              <a:rPr lang="nl-NL" smtClean="0">
                <a:solidFill>
                  <a:srgbClr val="000000"/>
                </a:solidFill>
                <a:latin typeface="Times New Roman" pitchFamily="16" charset="0"/>
              </a:rPr>
              <a:pPr eaLnBrk="1"/>
              <a:t>4</a:t>
            </a:fld>
            <a:endParaRPr lang="nl-NL" smtClean="0">
              <a:solidFill>
                <a:srgbClr val="000000"/>
              </a:solidFill>
              <a:latin typeface="Times New Roman" pitchFamily="16" charset="0"/>
            </a:endParaRPr>
          </a:p>
        </p:txBody>
      </p:sp>
      <p:sp>
        <p:nvSpPr>
          <p:cNvPr id="12291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nl-NL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6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37CE6244-B3D7-4236-97F1-85D6A280CF25}" type="slidenum">
              <a:rPr lang="nl-NL" smtClean="0">
                <a:solidFill>
                  <a:srgbClr val="000000"/>
                </a:solidFill>
                <a:latin typeface="Times New Roman" pitchFamily="16" charset="0"/>
              </a:rPr>
              <a:pPr eaLnBrk="1"/>
              <a:t>5</a:t>
            </a:fld>
            <a:endParaRPr lang="nl-NL" smtClean="0">
              <a:solidFill>
                <a:srgbClr val="000000"/>
              </a:solidFill>
              <a:latin typeface="Times New Roman" pitchFamily="16" charset="0"/>
            </a:endParaRPr>
          </a:p>
        </p:txBody>
      </p:sp>
      <p:sp>
        <p:nvSpPr>
          <p:cNvPr id="13315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331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nl-NL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6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1pPr>
            <a:lvl2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2pPr>
            <a:lvl3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3pPr>
            <a:lvl4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4pPr>
            <a:lvl5pPr eaLnBrk="0"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5pPr>
            <a:lvl6pPr marL="25146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6pPr>
            <a:lvl7pPr marL="29718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7pPr>
            <a:lvl8pPr marL="34290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8pPr>
            <a:lvl9pPr marL="3886200" indent="-228600" defTabSz="449263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723900" algn="l"/>
                <a:tab pos="1447800" algn="l"/>
                <a:tab pos="2171700" algn="l"/>
                <a:tab pos="2895600" algn="l"/>
              </a:tabLst>
              <a:defRPr>
                <a:solidFill>
                  <a:schemeClr val="tx1"/>
                </a:solidFill>
                <a:latin typeface="Arial" charset="0"/>
                <a:ea typeface="DejaVu Sans" charset="0"/>
                <a:cs typeface="DejaVu Sans" charset="0"/>
              </a:defRPr>
            </a:lvl9pPr>
          </a:lstStyle>
          <a:p>
            <a:pPr eaLnBrk="1"/>
            <a:fld id="{3BA8EEFC-5DAE-4EE1-8635-ED5BABE6326B}" type="slidenum">
              <a:rPr lang="nl-NL" smtClean="0">
                <a:solidFill>
                  <a:srgbClr val="000000"/>
                </a:solidFill>
                <a:latin typeface="Times New Roman" pitchFamily="16" charset="0"/>
              </a:rPr>
              <a:pPr eaLnBrk="1"/>
              <a:t>6</a:t>
            </a:fld>
            <a:endParaRPr lang="nl-NL" smtClean="0">
              <a:solidFill>
                <a:srgbClr val="000000"/>
              </a:solidFill>
              <a:latin typeface="Times New Roman" pitchFamily="16" charset="0"/>
            </a:endParaRPr>
          </a:p>
        </p:txBody>
      </p:sp>
      <p:sp>
        <p:nvSpPr>
          <p:cNvPr id="14339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4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55650" y="5078413"/>
            <a:ext cx="6048375" cy="481171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nl-NL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55650" y="2347913"/>
            <a:ext cx="8569325" cy="1620837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12888" y="4283075"/>
            <a:ext cx="7056437" cy="1931988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992A78-6EBA-4EC1-9EDB-36C994A6F8B7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54267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8FF23B-D9C0-46AC-B160-20FB7E3684E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45140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7305675" y="301625"/>
            <a:ext cx="2266950" cy="58499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503238" y="301625"/>
            <a:ext cx="6650037" cy="58499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8C3E94-0C57-4BC4-939A-97C6C4954337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8062855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Aangepaste indel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3238" y="301625"/>
            <a:ext cx="9069387" cy="126047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2F5D14-EE6A-4AA5-B727-EBA5AC085C1D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661464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20CE14-D4C9-4DAB-B107-E37A9348334C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426183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6925" y="4857750"/>
            <a:ext cx="8567738" cy="15017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96925" y="3203575"/>
            <a:ext cx="8567738" cy="16541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6E31DC-FA99-45D8-B5D7-13267A40521C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79711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503238" y="1768475"/>
            <a:ext cx="4357687" cy="4383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5013325" y="1768475"/>
            <a:ext cx="4357688" cy="4383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84C1D3-3A97-449E-8989-796F104C7514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64303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4825" y="303213"/>
            <a:ext cx="9072563" cy="1258887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504825" y="1692275"/>
            <a:ext cx="4452938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504825" y="2397125"/>
            <a:ext cx="4452938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5121275" y="1692275"/>
            <a:ext cx="4456113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5121275" y="2397125"/>
            <a:ext cx="4456113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9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6919FF-A37E-4A6E-89E1-5F2262FDADAD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95162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FA7DCC-F8AA-4610-B123-1070707B3049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920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A227A7-2999-456B-86E5-A06D9113441B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863793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4825" y="301625"/>
            <a:ext cx="3316288" cy="12795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941763" y="301625"/>
            <a:ext cx="5635625" cy="6451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504825" y="1581150"/>
            <a:ext cx="3316288" cy="51720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80E765-BD37-4BBD-82BD-0047575EA2A2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337397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6438" y="5291138"/>
            <a:ext cx="6048375" cy="6254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976438" y="674688"/>
            <a:ext cx="6048375" cy="453707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 smtClean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976438" y="5916613"/>
            <a:ext cx="6048375" cy="88741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066EE51-D338-4FB2-8BA6-F0E25863094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606777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503238" y="301625"/>
            <a:ext cx="9069387" cy="1260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Klik om de opmaak van de titeltekst te bewerken</a:t>
            </a:r>
          </a:p>
        </p:txBody>
      </p:sp>
      <p:sp>
        <p:nvSpPr>
          <p:cNvPr id="1027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3238" y="1768475"/>
            <a:ext cx="8867775" cy="4383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0" tIns="28224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Klik om de opmaak van de overzichtstekst te bewerken</a:t>
            </a:r>
          </a:p>
          <a:p>
            <a:pPr lvl="1"/>
            <a:r>
              <a:rPr lang="en-GB" smtClean="0"/>
              <a:t>Tweede overzichtsniveau</a:t>
            </a:r>
          </a:p>
          <a:p>
            <a:pPr lvl="2"/>
            <a:r>
              <a:rPr lang="en-GB" smtClean="0"/>
              <a:t>Derde overzichtsniveau</a:t>
            </a:r>
          </a:p>
          <a:p>
            <a:pPr lvl="3"/>
            <a:r>
              <a:rPr lang="en-GB" smtClean="0"/>
              <a:t>Vierde overzichtsniveau</a:t>
            </a:r>
          </a:p>
          <a:p>
            <a:pPr lvl="4"/>
            <a:r>
              <a:rPr lang="en-GB" smtClean="0"/>
              <a:t>Vijfde overzichtsniveau</a:t>
            </a:r>
          </a:p>
          <a:p>
            <a:pPr lvl="4"/>
            <a:r>
              <a:rPr lang="en-GB" smtClean="0"/>
              <a:t>Zesde overzichtsniveau</a:t>
            </a:r>
          </a:p>
          <a:p>
            <a:pPr lvl="4"/>
            <a:r>
              <a:rPr lang="en-GB" smtClean="0"/>
              <a:t>Zevende overzichtsniveau</a:t>
            </a:r>
          </a:p>
        </p:txBody>
      </p:sp>
      <p:sp>
        <p:nvSpPr>
          <p:cNvPr id="2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503238" y="6886575"/>
            <a:ext cx="2346325" cy="51911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3448050" y="6886575"/>
            <a:ext cx="3194050" cy="51911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7226300" y="6886575"/>
            <a:ext cx="2346325" cy="51911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+mn-ea"/>
                <a:cs typeface="+mn-cs"/>
              </a:defRPr>
            </a:lvl1pPr>
          </a:lstStyle>
          <a:p>
            <a:pPr>
              <a:defRPr/>
            </a:pPr>
            <a:fld id="{28B3FBBF-91C5-4BDD-A690-F1998653D5CA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+mj-lt"/>
          <a:ea typeface="+mj-ea"/>
          <a:cs typeface="+mj-cs"/>
        </a:defRPr>
      </a:lvl1pPr>
      <a:lvl2pPr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2pPr>
      <a:lvl3pPr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3pPr>
      <a:lvl4pPr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4pPr>
      <a:lvl5pPr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5pPr>
      <a:lvl6pPr marL="25146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6pPr>
      <a:lvl7pPr marL="29718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7pPr>
      <a:lvl8pPr marL="34290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8pPr>
      <a:lvl9pPr marL="38862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9pPr>
    </p:titleStyle>
    <p:bodyStyle>
      <a:lvl1pPr marL="342900" indent="-342900" algn="l" defTabSz="449263" rtl="0" eaLnBrk="0" fontAlgn="base" hangingPunct="0">
        <a:lnSpc>
          <a:spcPct val="93000"/>
        </a:lnSpc>
        <a:spcBef>
          <a:spcPct val="0"/>
        </a:spcBef>
        <a:spcAft>
          <a:spcPts val="1425"/>
        </a:spcAft>
        <a:buClr>
          <a:srgbClr val="000000"/>
        </a:buClr>
        <a:buSzPct val="100000"/>
        <a:buFont typeface="Times New Roman" pitchFamily="16" charset="0"/>
        <a:defRPr sz="3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0" fontAlgn="base" hangingPunct="0">
        <a:lnSpc>
          <a:spcPct val="93000"/>
        </a:lnSpc>
        <a:spcBef>
          <a:spcPct val="0"/>
        </a:spcBef>
        <a:spcAft>
          <a:spcPts val="1138"/>
        </a:spcAft>
        <a:buClr>
          <a:srgbClr val="000000"/>
        </a:buClr>
        <a:buSzPct val="100000"/>
        <a:buFont typeface="Times New Roman" pitchFamily="16" charset="0"/>
        <a:defRPr sz="28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49263" rtl="0" eaLnBrk="0" fontAlgn="base" hangingPunct="0">
        <a:lnSpc>
          <a:spcPct val="93000"/>
        </a:lnSpc>
        <a:spcBef>
          <a:spcPct val="0"/>
        </a:spcBef>
        <a:spcAft>
          <a:spcPts val="850"/>
        </a:spcAft>
        <a:buClr>
          <a:srgbClr val="000000"/>
        </a:buClr>
        <a:buSzPct val="100000"/>
        <a:buFont typeface="Times New Roman" pitchFamily="16" charset="0"/>
        <a:defRPr sz="24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49263" rtl="0" eaLnBrk="0" fontAlgn="base" hangingPunct="0">
        <a:lnSpc>
          <a:spcPct val="93000"/>
        </a:lnSpc>
        <a:spcBef>
          <a:spcPct val="0"/>
        </a:spcBef>
        <a:spcAft>
          <a:spcPts val="575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49263" rtl="0" eaLnBrk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6pPr>
      <a:lvl7pPr marL="29718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7pPr>
      <a:lvl8pPr marL="34290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8pPr>
      <a:lvl9pPr marL="3886200" indent="-228600" algn="l" defTabSz="449263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301625"/>
            <a:ext cx="9070975" cy="1262063"/>
          </a:xfrm>
        </p:spPr>
        <p:txBody>
          <a:bodyPr tIns="38808"/>
          <a:lstStyle/>
          <a:p>
            <a:pPr eaLnBrk="1"/>
            <a:endParaRPr lang="nl-NL" smtClean="0"/>
          </a:p>
        </p:txBody>
      </p:sp>
      <p:sp>
        <p:nvSpPr>
          <p:cNvPr id="2051" name="Rectangle 2"/>
          <p:cNvSpPr>
            <a:spLocks noGrp="1" noChangeArrowheads="1"/>
          </p:cNvSpPr>
          <p:nvPr>
            <p:ph type="subTitle" idx="4294967295"/>
          </p:nvPr>
        </p:nvSpPr>
        <p:spPr>
          <a:xfrm>
            <a:off x="503238" y="1768475"/>
            <a:ext cx="8869362" cy="4384675"/>
          </a:xfrm>
        </p:spPr>
        <p:txBody>
          <a:bodyPr anchor="ctr"/>
          <a:lstStyle/>
          <a:p>
            <a:pPr marL="0" indent="0" algn="ctr" eaLnBrk="1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b="1" dirty="0"/>
              <a:t>Hoofdstuk 1</a:t>
            </a:r>
          </a:p>
          <a:p>
            <a:pPr marL="0" indent="0" algn="ctr" eaLnBrk="1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b="1" dirty="0" smtClean="0"/>
              <a:t>Spelling</a:t>
            </a:r>
          </a:p>
          <a:p>
            <a:pPr marL="0" indent="0" algn="ctr" eaLnBrk="1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b="1" dirty="0" smtClean="0"/>
          </a:p>
          <a:p>
            <a:pPr marL="0" indent="0" algn="ctr" eaLnBrk="1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dirty="0" smtClean="0"/>
              <a:t>Spellen volgens de regels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301625"/>
            <a:ext cx="9070975" cy="1262063"/>
          </a:xfrm>
        </p:spPr>
        <p:txBody>
          <a:bodyPr tIns="38808"/>
          <a:lstStyle/>
          <a:p>
            <a:pPr eaLnBrk="1"/>
            <a:endParaRPr lang="nl-NL" smtClean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03238" y="1768475"/>
            <a:ext cx="8869362" cy="4384675"/>
          </a:xfrm>
        </p:spPr>
        <p:txBody>
          <a:bodyPr/>
          <a:lstStyle/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b="1" smtClean="0"/>
              <a:t>Wat weet je nog?</a:t>
            </a:r>
            <a:br>
              <a:rPr lang="nl-NL" b="1" smtClean="0"/>
            </a:br>
            <a:endParaRPr lang="nl-NL" b="1" smtClean="0"/>
          </a:p>
          <a:p>
            <a:pPr marL="431800" indent="-323850" eaLnBrk="1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smtClean="0"/>
              <a:t>In jaar 1 heb je geleerd hoe je een tekst controleert die je zelf hebt geschreven.</a:t>
            </a:r>
          </a:p>
          <a:p>
            <a:pPr marL="431800" indent="-323850" eaLnBrk="1">
              <a:buSzPct val="45000"/>
              <a:buFont typeface="StarSymbol" charset="0"/>
              <a:buChar char="●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smtClean="0"/>
              <a:t>Weet je nog hoe je je tekst moet controleren? Waar moet je op letten? Overleg met je buurman of buurvrouw.</a:t>
            </a:r>
            <a:r>
              <a:rPr lang="nl-NL" smtClean="0"/>
              <a:t>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301625"/>
            <a:ext cx="9070975" cy="1262063"/>
          </a:xfrm>
        </p:spPr>
        <p:txBody>
          <a:bodyPr tIns="38808"/>
          <a:lstStyle/>
          <a:p>
            <a:pPr eaLnBrk="1"/>
            <a:endParaRPr lang="nl-NL" smtClean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03238" y="1768475"/>
            <a:ext cx="8869362" cy="4384675"/>
          </a:xfrm>
        </p:spPr>
        <p:txBody>
          <a:bodyPr/>
          <a:lstStyle/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b="1" smtClean="0"/>
              <a:t>Stap 1: Eerst controleer je de hoofdletters. </a:t>
            </a:r>
            <a:br>
              <a:rPr lang="nl-NL" sz="2200" b="1" smtClean="0"/>
            </a:br>
            <a:endParaRPr lang="nl-NL" sz="2200" b="1" smtClean="0"/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smtClean="0"/>
              <a:t>Wat zou je verbeteren aan deze zin?</a:t>
            </a:r>
            <a:br>
              <a:rPr lang="nl-NL" sz="2200" smtClean="0"/>
            </a:br>
            <a:endParaRPr lang="nl-NL" sz="2200" smtClean="0"/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i="1" smtClean="0"/>
              <a:t>mijn werkstuk gaat over koningin beatrix.</a:t>
            </a:r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z="2200" smtClean="0"/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b="1" i="1" smtClean="0">
                <a:solidFill>
                  <a:srgbClr val="00B050"/>
                </a:solidFill>
              </a:rPr>
              <a:t>M</a:t>
            </a:r>
            <a:r>
              <a:rPr lang="nl-NL" sz="2200" i="1" smtClean="0"/>
              <a:t>ijn werkstuk gaat over koningin </a:t>
            </a:r>
            <a:r>
              <a:rPr lang="nl-NL" sz="2200" b="1" i="1" smtClean="0">
                <a:solidFill>
                  <a:srgbClr val="00B050"/>
                </a:solidFill>
              </a:rPr>
              <a:t>B</a:t>
            </a:r>
            <a:r>
              <a:rPr lang="nl-NL" sz="2200" i="1" smtClean="0"/>
              <a:t>eatrix.</a:t>
            </a:r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nl-NL" smtClean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301625"/>
            <a:ext cx="9070975" cy="1262063"/>
          </a:xfrm>
        </p:spPr>
        <p:txBody>
          <a:bodyPr tIns="38808"/>
          <a:lstStyle/>
          <a:p>
            <a:pPr eaLnBrk="1"/>
            <a:endParaRPr lang="nl-NL" smtClean="0"/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03238" y="1768475"/>
            <a:ext cx="8869362" cy="4384675"/>
          </a:xfrm>
        </p:spPr>
        <p:txBody>
          <a:bodyPr/>
          <a:lstStyle/>
          <a:p>
            <a:pPr marL="431800" indent="-323850" eaLnBrk="1">
              <a:buSzPct val="4500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b="1" smtClean="0"/>
              <a:t>Stap 2: Controleer de leestekens. </a:t>
            </a:r>
            <a:br>
              <a:rPr lang="nl-NL" sz="2200" b="1" smtClean="0"/>
            </a:br>
            <a:endParaRPr lang="nl-NL" sz="2200" b="1" smtClean="0"/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smtClean="0"/>
              <a:t>Hoe moet je de volgende zin verbeteren?</a:t>
            </a:r>
            <a:br>
              <a:rPr lang="nl-NL" sz="2200" smtClean="0"/>
            </a:br>
            <a:endParaRPr lang="nl-NL" sz="2200" smtClean="0"/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i="1" smtClean="0"/>
              <a:t>In mijn werkstuk bespreek ik de volgende dingen het koningshuis het huwelijk van de koningin en haar kinderen</a:t>
            </a:r>
            <a:br>
              <a:rPr lang="nl-NL" sz="2200" i="1" smtClean="0"/>
            </a:br>
            <a:endParaRPr lang="nl-NL" sz="2200" i="1" smtClean="0"/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i="1" smtClean="0"/>
              <a:t>In mijn werkstuk bespreek ik de volgende dingen</a:t>
            </a:r>
            <a:r>
              <a:rPr lang="nl-NL" sz="2200" b="1" i="1" smtClean="0">
                <a:solidFill>
                  <a:srgbClr val="00B050"/>
                </a:solidFill>
              </a:rPr>
              <a:t>:</a:t>
            </a:r>
            <a:r>
              <a:rPr lang="nl-NL" sz="2200" i="1" smtClean="0"/>
              <a:t> het koningshuis</a:t>
            </a:r>
            <a:r>
              <a:rPr lang="nl-NL" sz="2200" b="1" i="1" smtClean="0">
                <a:solidFill>
                  <a:srgbClr val="00B050"/>
                </a:solidFill>
              </a:rPr>
              <a:t>,</a:t>
            </a:r>
            <a:r>
              <a:rPr lang="nl-NL" sz="2200" b="1" i="1" smtClean="0"/>
              <a:t> </a:t>
            </a:r>
            <a:r>
              <a:rPr lang="nl-NL" sz="2200" i="1" smtClean="0"/>
              <a:t>het huwelijk van de koningin en haar kinderen</a:t>
            </a:r>
            <a:r>
              <a:rPr lang="nl-NL" sz="2200" b="1" i="1" smtClean="0">
                <a:solidFill>
                  <a:srgbClr val="00B050"/>
                </a:solidFill>
              </a:rPr>
              <a:t>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301625"/>
            <a:ext cx="9070975" cy="1262063"/>
          </a:xfrm>
        </p:spPr>
        <p:txBody>
          <a:bodyPr tIns="38808"/>
          <a:lstStyle/>
          <a:p>
            <a:pPr eaLnBrk="1"/>
            <a:endParaRPr lang="nl-NL" smtClean="0"/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03238" y="1768475"/>
            <a:ext cx="8869362" cy="4384675"/>
          </a:xfrm>
        </p:spPr>
        <p:txBody>
          <a:bodyPr/>
          <a:lstStyle/>
          <a:p>
            <a:pPr marL="431800" indent="-323850" eaLnBrk="1">
              <a:buSzPct val="4500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b="1" smtClean="0"/>
              <a:t>Stap 3: Controleer de d's en de t's.</a:t>
            </a:r>
            <a:r>
              <a:rPr lang="nl-NL" sz="2200" smtClean="0"/>
              <a:t/>
            </a:r>
            <a:br>
              <a:rPr lang="nl-NL" sz="2200" smtClean="0"/>
            </a:br>
            <a:endParaRPr lang="nl-NL" sz="2200" smtClean="0"/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smtClean="0"/>
              <a:t>Hoe zou je deze zin verbeteren, als je de d's en de t's controleert?</a:t>
            </a:r>
            <a:br>
              <a:rPr lang="nl-NL" sz="2200" smtClean="0"/>
            </a:br>
            <a:endParaRPr lang="nl-NL" sz="2200" smtClean="0"/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i="1" smtClean="0"/>
              <a:t>De koningin is getrouwt met prins Claus. Helaas overlijd hij in 2002.</a:t>
            </a:r>
            <a:br>
              <a:rPr lang="nl-NL" sz="2200" i="1" smtClean="0"/>
            </a:br>
            <a:r>
              <a:rPr lang="nl-NL" sz="2200" i="1" smtClean="0"/>
              <a:t> </a:t>
            </a:r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i="1" smtClean="0"/>
              <a:t>De koningin is getrouw</a:t>
            </a:r>
            <a:r>
              <a:rPr lang="nl-NL" sz="2200" b="1" i="1" smtClean="0">
                <a:solidFill>
                  <a:srgbClr val="00B050"/>
                </a:solidFill>
              </a:rPr>
              <a:t>d</a:t>
            </a:r>
            <a:r>
              <a:rPr lang="nl-NL" sz="2200" i="1" smtClean="0"/>
              <a:t> met prins Claus. Helaas overlijd</a:t>
            </a:r>
            <a:r>
              <a:rPr lang="nl-NL" sz="2200" b="1" i="1" smtClean="0">
                <a:solidFill>
                  <a:srgbClr val="00B050"/>
                </a:solidFill>
              </a:rPr>
              <a:t>t</a:t>
            </a:r>
            <a:r>
              <a:rPr lang="nl-NL" sz="2200" b="1" i="1" smtClean="0"/>
              <a:t> </a:t>
            </a:r>
            <a:r>
              <a:rPr lang="nl-NL" sz="2200" i="1" smtClean="0"/>
              <a:t>hij in 2002.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301625"/>
            <a:ext cx="9070975" cy="1262063"/>
          </a:xfrm>
        </p:spPr>
        <p:txBody>
          <a:bodyPr tIns="38808"/>
          <a:lstStyle/>
          <a:p>
            <a:pPr eaLnBrk="1"/>
            <a:endParaRPr lang="nl-NL" smtClean="0"/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03238" y="1768475"/>
            <a:ext cx="8869362" cy="4384675"/>
          </a:xfrm>
        </p:spPr>
        <p:txBody>
          <a:bodyPr/>
          <a:lstStyle/>
          <a:p>
            <a:pPr marL="431800" indent="-323850" eaLnBrk="1">
              <a:buSzPct val="4500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b="1" dirty="0" smtClean="0"/>
              <a:t>Stap 4: controleer de bijvoeglijke naamwoorden.</a:t>
            </a:r>
            <a:br>
              <a:rPr lang="nl-NL" sz="2200" b="1" dirty="0" smtClean="0"/>
            </a:br>
            <a:endParaRPr lang="nl-NL" sz="2200" b="1" dirty="0" smtClean="0"/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dirty="0" smtClean="0"/>
              <a:t>Verbeter de volgende zin:</a:t>
            </a:r>
            <a:br>
              <a:rPr lang="nl-NL" sz="2200" dirty="0" smtClean="0"/>
            </a:br>
            <a:endParaRPr lang="nl-NL" sz="2200" dirty="0" smtClean="0"/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i="1" dirty="0" smtClean="0"/>
              <a:t>De koningin wordt vaak een </a:t>
            </a:r>
            <a:r>
              <a:rPr lang="nl-NL" sz="2200" i="1" dirty="0" err="1" smtClean="0"/>
              <a:t>liefe</a:t>
            </a:r>
            <a:r>
              <a:rPr lang="nl-NL" sz="2200" i="1" dirty="0" smtClean="0"/>
              <a:t> vrouw genoemd. Maar ze droeg wel </a:t>
            </a:r>
            <a:r>
              <a:rPr lang="nl-NL" sz="2200" i="1" dirty="0" err="1" smtClean="0"/>
              <a:t>duure</a:t>
            </a:r>
            <a:r>
              <a:rPr lang="nl-NL" sz="2200" i="1" dirty="0" smtClean="0"/>
              <a:t> kleren en sommige mensen vonden dit niet nodig.</a:t>
            </a:r>
            <a:r>
              <a:rPr lang="nl-NL" sz="2200" dirty="0" smtClean="0"/>
              <a:t/>
            </a:r>
            <a:br>
              <a:rPr lang="nl-NL" sz="2200" dirty="0" smtClean="0"/>
            </a:br>
            <a:r>
              <a:rPr lang="nl-NL" sz="2200" dirty="0" smtClean="0"/>
              <a:t> </a:t>
            </a:r>
          </a:p>
          <a:p>
            <a:pPr marL="431800" indent="-323850" eaLnBrk="1">
              <a:buSzPct val="45000"/>
              <a:buFont typeface="StarSymbol" charset="0"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nl-NL" sz="2200" i="1" dirty="0" smtClean="0"/>
              <a:t>De koningin wordt vaak een lie</a:t>
            </a:r>
            <a:r>
              <a:rPr lang="nl-NL" sz="2200" b="1" i="1" dirty="0" smtClean="0">
                <a:solidFill>
                  <a:srgbClr val="00B050"/>
                </a:solidFill>
              </a:rPr>
              <a:t>v</a:t>
            </a:r>
            <a:r>
              <a:rPr lang="nl-NL" sz="2200" i="1" dirty="0" smtClean="0"/>
              <a:t>e vrouw genoemd. Maar ze droeg wel d</a:t>
            </a:r>
            <a:r>
              <a:rPr lang="nl-NL" sz="2200" b="1" i="1" dirty="0" smtClean="0">
                <a:solidFill>
                  <a:srgbClr val="00B050"/>
                </a:solidFill>
              </a:rPr>
              <a:t>u</a:t>
            </a:r>
            <a:r>
              <a:rPr lang="nl-NL" sz="2200" i="1" dirty="0" smtClean="0"/>
              <a:t>re kleren en sommige mensen vonden dit niet nodig.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Kantoorthema">
  <a:themeElements>
    <a:clrScheme name="Kantoorthema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toorthema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effectLst/>
            <a:latin typeface="Arial" charset="0"/>
          </a:defRPr>
        </a:defPPr>
      </a:lstStyle>
    </a:lnDef>
  </a:objectDefaults>
  <a:extraClrSchemeLst>
    <a:extraClrScheme>
      <a:clrScheme name="Kantoorthem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ntoorthema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Kantoorth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52</Words>
  <Application>Microsoft Office PowerPoint</Application>
  <PresentationFormat>Aangepast</PresentationFormat>
  <Paragraphs>30</Paragraphs>
  <Slides>6</Slides>
  <Notes>6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1" baseType="lpstr">
      <vt:lpstr>Arial</vt:lpstr>
      <vt:lpstr>DejaVu Sans</vt:lpstr>
      <vt:lpstr>StarSymbol</vt:lpstr>
      <vt:lpstr>Times New Roman</vt:lpstr>
      <vt:lpstr>Kantoorthema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Nadine</dc:creator>
  <cp:lastModifiedBy>Strik, Mariëlle</cp:lastModifiedBy>
  <cp:revision>5</cp:revision>
  <cp:lastPrinted>1601-01-01T00:00:00Z</cp:lastPrinted>
  <dcterms:created xsi:type="dcterms:W3CDTF">2013-02-04T18:59:42Z</dcterms:created>
  <dcterms:modified xsi:type="dcterms:W3CDTF">2017-01-05T15:42:19Z</dcterms:modified>
</cp:coreProperties>
</file>

<file path=docProps/thumbnail.jpeg>
</file>