
<file path=[Content_Types].xml><?xml version="1.0" encoding="utf-8"?>
<Types xmlns="http://schemas.openxmlformats.org/package/2006/content-types">
  <Default Extension="mp3" ContentType="audio/unknown"/>
  <Default Extension="png" ContentType="image/png"/>
  <Default Extension="jpeg" ContentType="image/jpeg"/>
  <Default Extension="rels" ContentType="application/vnd.openxmlformats-package.relationships+xml"/>
  <Default Extension="xml" ContentType="application/xml"/>
  <Default Extension="jpg" ContentType="image/jp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media/image12.jpg" ContentType="image/jpeg"/>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Lst>
  <p:notesMasterIdLst>
    <p:notesMasterId r:id="rId39"/>
  </p:notesMasterIdLst>
  <p:handoutMasterIdLst>
    <p:handoutMasterId r:id="rId40"/>
  </p:handoutMasterIdLst>
  <p:sldIdLst>
    <p:sldId id="256" r:id="rId2"/>
    <p:sldId id="257" r:id="rId3"/>
    <p:sldId id="291" r:id="rId4"/>
    <p:sldId id="258" r:id="rId5"/>
    <p:sldId id="310" r:id="rId6"/>
    <p:sldId id="301" r:id="rId7"/>
    <p:sldId id="295" r:id="rId8"/>
    <p:sldId id="302" r:id="rId9"/>
    <p:sldId id="296" r:id="rId10"/>
    <p:sldId id="297" r:id="rId11"/>
    <p:sldId id="298" r:id="rId12"/>
    <p:sldId id="299" r:id="rId13"/>
    <p:sldId id="311" r:id="rId14"/>
    <p:sldId id="305" r:id="rId15"/>
    <p:sldId id="312" r:id="rId16"/>
    <p:sldId id="261" r:id="rId17"/>
    <p:sldId id="260" r:id="rId18"/>
    <p:sldId id="306" r:id="rId19"/>
    <p:sldId id="273" r:id="rId20"/>
    <p:sldId id="307" r:id="rId21"/>
    <p:sldId id="303" r:id="rId22"/>
    <p:sldId id="304" r:id="rId23"/>
    <p:sldId id="313" r:id="rId24"/>
    <p:sldId id="262" r:id="rId25"/>
    <p:sldId id="263" r:id="rId26"/>
    <p:sldId id="266" r:id="rId27"/>
    <p:sldId id="267" r:id="rId28"/>
    <p:sldId id="268" r:id="rId29"/>
    <p:sldId id="264" r:id="rId30"/>
    <p:sldId id="265" r:id="rId31"/>
    <p:sldId id="269" r:id="rId32"/>
    <p:sldId id="270" r:id="rId33"/>
    <p:sldId id="271" r:id="rId34"/>
    <p:sldId id="272" r:id="rId35"/>
    <p:sldId id="274" r:id="rId36"/>
    <p:sldId id="275" r:id="rId37"/>
    <p:sldId id="309" r:id="rId38"/>
  </p:sldIdLst>
  <p:sldSz cx="9144000" cy="6858000" type="screen4x3"/>
  <p:notesSz cx="6797675" cy="9926638"/>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Stijl, gemiddeld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591" autoAdjust="0"/>
    <p:restoredTop sz="94675" autoAdjust="0"/>
  </p:normalViewPr>
  <p:slideViewPr>
    <p:cSldViewPr>
      <p:cViewPr varScale="1">
        <p:scale>
          <a:sx n="107" d="100"/>
          <a:sy n="107" d="100"/>
        </p:scale>
        <p:origin x="-1098" y="-84"/>
      </p:cViewPr>
      <p:guideLst>
        <p:guide orient="horz" pos="2160"/>
        <p:guide pos="2880"/>
      </p:guideLst>
    </p:cSldViewPr>
  </p:slideViewPr>
  <p:outlineViewPr>
    <p:cViewPr>
      <p:scale>
        <a:sx n="33" d="100"/>
        <a:sy n="33" d="100"/>
      </p:scale>
      <p:origin x="48" y="6"/>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45659" cy="496332"/>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sz="quarter" idx="1"/>
          </p:nvPr>
        </p:nvSpPr>
        <p:spPr>
          <a:xfrm>
            <a:off x="3850443" y="0"/>
            <a:ext cx="2945659" cy="496332"/>
          </a:xfrm>
          <a:prstGeom prst="rect">
            <a:avLst/>
          </a:prstGeom>
        </p:spPr>
        <p:txBody>
          <a:bodyPr vert="horz" lIns="91440" tIns="45720" rIns="91440" bIns="45720" rtlCol="0"/>
          <a:lstStyle>
            <a:lvl1pPr algn="r">
              <a:defRPr sz="1200"/>
            </a:lvl1pPr>
          </a:lstStyle>
          <a:p>
            <a:fld id="{09F1390A-569D-43F1-AFCD-07278525D9F3}" type="datetimeFigureOut">
              <a:rPr lang="nl-NL" smtClean="0"/>
              <a:t>11-6-2018</a:t>
            </a:fld>
            <a:endParaRPr lang="nl-NL"/>
          </a:p>
        </p:txBody>
      </p:sp>
      <p:sp>
        <p:nvSpPr>
          <p:cNvPr id="4" name="Tijdelijke aanduiding voor voettekst 3"/>
          <p:cNvSpPr>
            <a:spLocks noGrp="1"/>
          </p:cNvSpPr>
          <p:nvPr>
            <p:ph type="ftr" sz="quarter" idx="2"/>
          </p:nvPr>
        </p:nvSpPr>
        <p:spPr>
          <a:xfrm>
            <a:off x="0" y="9428583"/>
            <a:ext cx="2945659" cy="496332"/>
          </a:xfrm>
          <a:prstGeom prst="rect">
            <a:avLst/>
          </a:prstGeom>
        </p:spPr>
        <p:txBody>
          <a:bodyPr vert="horz" lIns="91440" tIns="45720" rIns="91440" bIns="45720" rtlCol="0" anchor="b"/>
          <a:lstStyle>
            <a:lvl1pPr algn="l">
              <a:defRPr sz="1200"/>
            </a:lvl1pPr>
          </a:lstStyle>
          <a:p>
            <a:endParaRPr lang="nl-NL"/>
          </a:p>
        </p:txBody>
      </p:sp>
      <p:sp>
        <p:nvSpPr>
          <p:cNvPr id="5" name="Tijdelijke aanduiding voor dianummer 4"/>
          <p:cNvSpPr>
            <a:spLocks noGrp="1"/>
          </p:cNvSpPr>
          <p:nvPr>
            <p:ph type="sldNum" sz="quarter" idx="3"/>
          </p:nvPr>
        </p:nvSpPr>
        <p:spPr>
          <a:xfrm>
            <a:off x="3850443" y="9428583"/>
            <a:ext cx="2945659" cy="496332"/>
          </a:xfrm>
          <a:prstGeom prst="rect">
            <a:avLst/>
          </a:prstGeom>
        </p:spPr>
        <p:txBody>
          <a:bodyPr vert="horz" lIns="91440" tIns="45720" rIns="91440" bIns="45720" rtlCol="0" anchor="b"/>
          <a:lstStyle>
            <a:lvl1pPr algn="r">
              <a:defRPr sz="1200"/>
            </a:lvl1pPr>
          </a:lstStyle>
          <a:p>
            <a:fld id="{96A6383F-EA57-4D7C-BAEE-4C5912B76ED3}" type="slidenum">
              <a:rPr lang="nl-NL" smtClean="0"/>
              <a:t>‹nr.›</a:t>
            </a:fld>
            <a:endParaRPr lang="nl-NL"/>
          </a:p>
        </p:txBody>
      </p:sp>
    </p:spTree>
    <p:extLst>
      <p:ext uri="{BB962C8B-B14F-4D97-AF65-F5344CB8AC3E}">
        <p14:creationId xmlns:p14="http://schemas.microsoft.com/office/powerpoint/2010/main" val="257254467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45659" cy="496332"/>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50443" y="0"/>
            <a:ext cx="2945659" cy="496332"/>
          </a:xfrm>
          <a:prstGeom prst="rect">
            <a:avLst/>
          </a:prstGeom>
        </p:spPr>
        <p:txBody>
          <a:bodyPr vert="horz" lIns="91440" tIns="45720" rIns="91440" bIns="45720" rtlCol="0"/>
          <a:lstStyle>
            <a:lvl1pPr algn="r">
              <a:defRPr sz="1200"/>
            </a:lvl1pPr>
          </a:lstStyle>
          <a:p>
            <a:fld id="{6F7A470C-E38C-4FFA-B101-D0F962D30E10}" type="datetimeFigureOut">
              <a:rPr lang="nl-NL" smtClean="0"/>
              <a:t>11-6-2018</a:t>
            </a:fld>
            <a:endParaRPr lang="nl-NL"/>
          </a:p>
        </p:txBody>
      </p:sp>
      <p:sp>
        <p:nvSpPr>
          <p:cNvPr id="4" name="Tijdelijke aanduiding voor dia-afbeelding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79768" y="4715153"/>
            <a:ext cx="5438140" cy="4466987"/>
          </a:xfrm>
          <a:prstGeom prst="rect">
            <a:avLst/>
          </a:prstGeom>
        </p:spPr>
        <p:txBody>
          <a:bodyPr vert="horz" lIns="91440" tIns="45720" rIns="91440" bIns="45720" rtlCol="0"/>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6" name="Tijdelijke aanduiding voor voettekst 5"/>
          <p:cNvSpPr>
            <a:spLocks noGrp="1"/>
          </p:cNvSpPr>
          <p:nvPr>
            <p:ph type="ftr" sz="quarter" idx="4"/>
          </p:nvPr>
        </p:nvSpPr>
        <p:spPr>
          <a:xfrm>
            <a:off x="0" y="9428583"/>
            <a:ext cx="2945659" cy="496332"/>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50443" y="9428583"/>
            <a:ext cx="2945659" cy="496332"/>
          </a:xfrm>
          <a:prstGeom prst="rect">
            <a:avLst/>
          </a:prstGeom>
        </p:spPr>
        <p:txBody>
          <a:bodyPr vert="horz" lIns="91440" tIns="45720" rIns="91440" bIns="45720" rtlCol="0" anchor="b"/>
          <a:lstStyle>
            <a:lvl1pPr algn="r">
              <a:defRPr sz="1200"/>
            </a:lvl1pPr>
          </a:lstStyle>
          <a:p>
            <a:fld id="{D820E71A-2D56-467A-9467-6C126EF87AF1}" type="slidenum">
              <a:rPr lang="nl-NL" smtClean="0"/>
              <a:t>‹nr.›</a:t>
            </a:fld>
            <a:endParaRPr lang="nl-NL"/>
          </a:p>
        </p:txBody>
      </p:sp>
    </p:spTree>
    <p:extLst>
      <p:ext uri="{BB962C8B-B14F-4D97-AF65-F5344CB8AC3E}">
        <p14:creationId xmlns:p14="http://schemas.microsoft.com/office/powerpoint/2010/main" val="156268100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dia">
    <p:spTree>
      <p:nvGrpSpPr>
        <p:cNvPr id="1" name=""/>
        <p:cNvGrpSpPr/>
        <p:nvPr/>
      </p:nvGrpSpPr>
      <p:grpSpPr>
        <a:xfrm>
          <a:off x="0" y="0"/>
          <a:ext cx="0" cy="0"/>
          <a:chOff x="0" y="0"/>
          <a:chExt cx="0" cy="0"/>
        </a:xfrm>
      </p:grpSpPr>
      <p:sp>
        <p:nvSpPr>
          <p:cNvPr id="7" name="Rond diagonale hoek rechthoek 6"/>
          <p:cNvSpPr/>
          <p:nvPr/>
        </p:nvSpPr>
        <p:spPr>
          <a:xfrm>
            <a:off x="164592" y="146304"/>
            <a:ext cx="8814816" cy="2505456"/>
          </a:xfrm>
          <a:prstGeom prst="round2DiagRect">
            <a:avLst>
              <a:gd name="adj1" fmla="val 11807"/>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Titel 7"/>
          <p:cNvSpPr>
            <a:spLocks noGrp="1"/>
          </p:cNvSpPr>
          <p:nvPr>
            <p:ph type="ctrTitle"/>
          </p:nvPr>
        </p:nvSpPr>
        <p:spPr>
          <a:xfrm>
            <a:off x="464234" y="381001"/>
            <a:ext cx="8229600" cy="2209800"/>
          </a:xfrm>
        </p:spPr>
        <p:txBody>
          <a:bodyPr lIns="45720" rIns="228600" anchor="b">
            <a:normAutofit/>
          </a:bodyPr>
          <a:lstStyle>
            <a:lvl1pPr marL="0" algn="r">
              <a:defRPr sz="4800"/>
            </a:lvl1pPr>
            <a:extLst/>
          </a:lstStyle>
          <a:p>
            <a:r>
              <a:rPr kumimoji="0" lang="nl-NL" smtClean="0"/>
              <a:t>Klik om de stijl te bewerken</a:t>
            </a:r>
            <a:endParaRPr kumimoji="0" lang="en-US"/>
          </a:p>
        </p:txBody>
      </p:sp>
      <p:sp>
        <p:nvSpPr>
          <p:cNvPr id="9" name="Ondertitel 8"/>
          <p:cNvSpPr>
            <a:spLocks noGrp="1"/>
          </p:cNvSpPr>
          <p:nvPr>
            <p:ph type="subTitle" idx="1"/>
          </p:nvPr>
        </p:nvSpPr>
        <p:spPr>
          <a:xfrm>
            <a:off x="2133600" y="2819400"/>
            <a:ext cx="6560234" cy="1752600"/>
          </a:xfrm>
        </p:spPr>
        <p:txBody>
          <a:bodyPr lIns="45720" rIns="246888"/>
          <a:lstStyle>
            <a:lvl1pPr marL="0" indent="0" algn="r">
              <a:spcBef>
                <a:spcPts val="0"/>
              </a:spcBef>
              <a:buNone/>
              <a:defRPr>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nl-NL" smtClean="0"/>
              <a:t>Klik om de ondertitelstijl van het model te bewerken</a:t>
            </a:r>
            <a:endParaRPr kumimoji="0" lang="en-US"/>
          </a:p>
        </p:txBody>
      </p:sp>
      <p:sp>
        <p:nvSpPr>
          <p:cNvPr id="10" name="Tijdelijke aanduiding voor datum 9"/>
          <p:cNvSpPr>
            <a:spLocks noGrp="1"/>
          </p:cNvSpPr>
          <p:nvPr>
            <p:ph type="dt" sz="half" idx="10"/>
          </p:nvPr>
        </p:nvSpPr>
        <p:spPr>
          <a:xfrm>
            <a:off x="5562600" y="6509004"/>
            <a:ext cx="3002280" cy="274320"/>
          </a:xfrm>
        </p:spPr>
        <p:txBody>
          <a:bodyPr vert="horz" rtlCol="0"/>
          <a:lstStyle>
            <a:extLst/>
          </a:lstStyle>
          <a:p>
            <a:fld id="{3A7618FD-7145-4E8E-A6E4-F9127EF7B47D}" type="datetime1">
              <a:rPr lang="nl-NL" smtClean="0"/>
              <a:t>11-6-2018</a:t>
            </a:fld>
            <a:endParaRPr lang="nl-NL"/>
          </a:p>
        </p:txBody>
      </p:sp>
      <p:sp>
        <p:nvSpPr>
          <p:cNvPr id="11" name="Tijdelijke aanduiding voor dianummer 10"/>
          <p:cNvSpPr>
            <a:spLocks noGrp="1"/>
          </p:cNvSpPr>
          <p:nvPr>
            <p:ph type="sldNum" sz="quarter" idx="11"/>
          </p:nvPr>
        </p:nvSpPr>
        <p:spPr>
          <a:xfrm>
            <a:off x="8638952" y="6509004"/>
            <a:ext cx="464288" cy="274320"/>
          </a:xfrm>
        </p:spPr>
        <p:txBody>
          <a:bodyPr vert="horz" rtlCol="0"/>
          <a:lstStyle>
            <a:lvl1pPr>
              <a:defRPr>
                <a:solidFill>
                  <a:schemeClr val="tx2">
                    <a:shade val="90000"/>
                  </a:schemeClr>
                </a:solidFill>
              </a:defRPr>
            </a:lvl1pPr>
            <a:extLst/>
          </a:lstStyle>
          <a:p>
            <a:fld id="{A5238A88-B794-48A6-A1A1-D4DD88687EAF}" type="slidenum">
              <a:rPr lang="nl-NL" smtClean="0"/>
              <a:t>‹nr.›</a:t>
            </a:fld>
            <a:endParaRPr lang="nl-NL"/>
          </a:p>
        </p:txBody>
      </p:sp>
      <p:sp>
        <p:nvSpPr>
          <p:cNvPr id="12" name="Tijdelijke aanduiding voor voettekst 11"/>
          <p:cNvSpPr>
            <a:spLocks noGrp="1"/>
          </p:cNvSpPr>
          <p:nvPr>
            <p:ph type="ftr" sz="quarter" idx="12"/>
          </p:nvPr>
        </p:nvSpPr>
        <p:spPr>
          <a:xfrm>
            <a:off x="1600200" y="6509004"/>
            <a:ext cx="3907464" cy="274320"/>
          </a:xfrm>
        </p:spPr>
        <p:txBody>
          <a:bodyPr vert="horz" rtlCol="0"/>
          <a:lstStyle>
            <a:extLst/>
          </a:lstStyle>
          <a:p>
            <a:endParaRPr lang="nl-NL"/>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extLst/>
          </a:lstStyle>
          <a:p>
            <a:r>
              <a:rPr kumimoji="0" lang="nl-NL" smtClean="0"/>
              <a:t>Klik om de stijl te bewerken</a:t>
            </a:r>
            <a:endParaRPr kumimoji="0" lang="en-US"/>
          </a:p>
        </p:txBody>
      </p:sp>
      <p:sp>
        <p:nvSpPr>
          <p:cNvPr id="3" name="Tijdelijke aanduiding voor verticale tekst 2"/>
          <p:cNvSpPr>
            <a:spLocks noGrp="1"/>
          </p:cNvSpPr>
          <p:nvPr>
            <p:ph type="body" orient="vert" idx="1"/>
          </p:nvPr>
        </p:nvSpPr>
        <p:spPr/>
        <p:txBody>
          <a:bodyPr vert="eaVert"/>
          <a:lstStyle>
            <a:extLst/>
          </a:lstStyle>
          <a:p>
            <a:pPr lvl="0" eaLnBrk="1" latinLnBrk="0" hangingPunct="1"/>
            <a:r>
              <a:rPr lang="nl-NL" smtClean="0"/>
              <a:t>Klik om de modelstijlen te bewerken</a:t>
            </a:r>
          </a:p>
          <a:p>
            <a:pPr lvl="1" eaLnBrk="1" latinLnBrk="0" hangingPunct="1"/>
            <a:r>
              <a:rPr lang="nl-NL" smtClean="0"/>
              <a:t>Tweede niveau</a:t>
            </a:r>
          </a:p>
          <a:p>
            <a:pPr lvl="2" eaLnBrk="1" latinLnBrk="0" hangingPunct="1"/>
            <a:r>
              <a:rPr lang="nl-NL" smtClean="0"/>
              <a:t>Derde niveau</a:t>
            </a:r>
          </a:p>
          <a:p>
            <a:pPr lvl="3" eaLnBrk="1" latinLnBrk="0" hangingPunct="1"/>
            <a:r>
              <a:rPr lang="nl-NL" smtClean="0"/>
              <a:t>Vierde niveau</a:t>
            </a:r>
          </a:p>
          <a:p>
            <a:pPr lvl="4" eaLnBrk="1" latinLnBrk="0" hangingPunct="1"/>
            <a:r>
              <a:rPr lang="nl-NL" smtClean="0"/>
              <a:t>Vijfde niveau</a:t>
            </a:r>
            <a:endParaRPr kumimoji="0" lang="en-US"/>
          </a:p>
        </p:txBody>
      </p:sp>
      <p:sp>
        <p:nvSpPr>
          <p:cNvPr id="4" name="Tijdelijke aanduiding voor datum 3"/>
          <p:cNvSpPr>
            <a:spLocks noGrp="1"/>
          </p:cNvSpPr>
          <p:nvPr>
            <p:ph type="dt" sz="half" idx="10"/>
          </p:nvPr>
        </p:nvSpPr>
        <p:spPr/>
        <p:txBody>
          <a:bodyPr/>
          <a:lstStyle>
            <a:extLst/>
          </a:lstStyle>
          <a:p>
            <a:fld id="{88E0329F-13A5-4E20-8440-1B32BD73D878}" type="datetime1">
              <a:rPr lang="nl-NL" smtClean="0"/>
              <a:t>11-6-2018</a:t>
            </a:fld>
            <a:endParaRPr lang="nl-NL"/>
          </a:p>
        </p:txBody>
      </p:sp>
      <p:sp>
        <p:nvSpPr>
          <p:cNvPr id="5" name="Tijdelijke aanduiding voor voettekst 4"/>
          <p:cNvSpPr>
            <a:spLocks noGrp="1"/>
          </p:cNvSpPr>
          <p:nvPr>
            <p:ph type="ftr" sz="quarter" idx="11"/>
          </p:nvPr>
        </p:nvSpPr>
        <p:spPr/>
        <p:txBody>
          <a:bodyPr/>
          <a:lstStyle>
            <a:extLst/>
          </a:lstStyle>
          <a:p>
            <a:endParaRPr lang="nl-NL"/>
          </a:p>
        </p:txBody>
      </p:sp>
      <p:sp>
        <p:nvSpPr>
          <p:cNvPr id="6" name="Tijdelijke aanduiding voor dianummer 5"/>
          <p:cNvSpPr>
            <a:spLocks noGrp="1"/>
          </p:cNvSpPr>
          <p:nvPr>
            <p:ph type="sldNum" sz="quarter" idx="12"/>
          </p:nvPr>
        </p:nvSpPr>
        <p:spPr/>
        <p:txBody>
          <a:bodyPr/>
          <a:lstStyle>
            <a:extLst/>
          </a:lstStyle>
          <a:p>
            <a:fld id="{A5238A88-B794-48A6-A1A1-D4DD88687EAF}" type="slidenum">
              <a:rPr lang="nl-NL" smtClean="0"/>
              <a:t>‹nr.›</a:t>
            </a:fld>
            <a:endParaRPr lang="nl-NL"/>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6629400" y="274638"/>
            <a:ext cx="2057400" cy="5851525"/>
          </a:xfrm>
        </p:spPr>
        <p:txBody>
          <a:bodyPr vert="eaVert"/>
          <a:lstStyle>
            <a:lvl1pPr algn="l">
              <a:defRPr/>
            </a:lvl1pPr>
            <a:extLst/>
          </a:lstStyle>
          <a:p>
            <a:r>
              <a:rPr kumimoji="0" lang="nl-NL" smtClean="0"/>
              <a:t>Klik om de stijl te bewerken</a:t>
            </a:r>
            <a:endParaRPr kumimoji="0" lang="en-US"/>
          </a:p>
        </p:txBody>
      </p:sp>
      <p:sp>
        <p:nvSpPr>
          <p:cNvPr id="3" name="Tijdelijke aanduiding voor verticale tekst 2"/>
          <p:cNvSpPr>
            <a:spLocks noGrp="1"/>
          </p:cNvSpPr>
          <p:nvPr>
            <p:ph type="body" orient="vert" idx="1"/>
          </p:nvPr>
        </p:nvSpPr>
        <p:spPr>
          <a:xfrm>
            <a:off x="457200" y="274638"/>
            <a:ext cx="6019800" cy="5851525"/>
          </a:xfrm>
        </p:spPr>
        <p:txBody>
          <a:bodyPr vert="eaVert"/>
          <a:lstStyle>
            <a:extLst/>
          </a:lstStyle>
          <a:p>
            <a:pPr lvl="0" eaLnBrk="1" latinLnBrk="0" hangingPunct="1"/>
            <a:r>
              <a:rPr lang="nl-NL" smtClean="0"/>
              <a:t>Klik om de modelstijlen te bewerken</a:t>
            </a:r>
          </a:p>
          <a:p>
            <a:pPr lvl="1" eaLnBrk="1" latinLnBrk="0" hangingPunct="1"/>
            <a:r>
              <a:rPr lang="nl-NL" smtClean="0"/>
              <a:t>Tweede niveau</a:t>
            </a:r>
          </a:p>
          <a:p>
            <a:pPr lvl="2" eaLnBrk="1" latinLnBrk="0" hangingPunct="1"/>
            <a:r>
              <a:rPr lang="nl-NL" smtClean="0"/>
              <a:t>Derde niveau</a:t>
            </a:r>
          </a:p>
          <a:p>
            <a:pPr lvl="3" eaLnBrk="1" latinLnBrk="0" hangingPunct="1"/>
            <a:r>
              <a:rPr lang="nl-NL" smtClean="0"/>
              <a:t>Vierde niveau</a:t>
            </a:r>
          </a:p>
          <a:p>
            <a:pPr lvl="4" eaLnBrk="1" latinLnBrk="0" hangingPunct="1"/>
            <a:r>
              <a:rPr lang="nl-NL" smtClean="0"/>
              <a:t>Vijfde niveau</a:t>
            </a:r>
            <a:endParaRPr kumimoji="0" lang="en-US"/>
          </a:p>
        </p:txBody>
      </p:sp>
      <p:sp>
        <p:nvSpPr>
          <p:cNvPr id="4" name="Tijdelijke aanduiding voor datum 3"/>
          <p:cNvSpPr>
            <a:spLocks noGrp="1"/>
          </p:cNvSpPr>
          <p:nvPr>
            <p:ph type="dt" sz="half" idx="10"/>
          </p:nvPr>
        </p:nvSpPr>
        <p:spPr/>
        <p:txBody>
          <a:bodyPr/>
          <a:lstStyle>
            <a:extLst/>
          </a:lstStyle>
          <a:p>
            <a:fld id="{46A6B97D-BCEE-497C-B1A7-FB5172FAE0FD}" type="datetime1">
              <a:rPr lang="nl-NL" smtClean="0"/>
              <a:t>11-6-2018</a:t>
            </a:fld>
            <a:endParaRPr lang="nl-NL"/>
          </a:p>
        </p:txBody>
      </p:sp>
      <p:sp>
        <p:nvSpPr>
          <p:cNvPr id="5" name="Tijdelijke aanduiding voor voettekst 4"/>
          <p:cNvSpPr>
            <a:spLocks noGrp="1"/>
          </p:cNvSpPr>
          <p:nvPr>
            <p:ph type="ftr" sz="quarter" idx="11"/>
          </p:nvPr>
        </p:nvSpPr>
        <p:spPr/>
        <p:txBody>
          <a:bodyPr/>
          <a:lstStyle>
            <a:extLst/>
          </a:lstStyle>
          <a:p>
            <a:endParaRPr lang="nl-NL"/>
          </a:p>
        </p:txBody>
      </p:sp>
      <p:sp>
        <p:nvSpPr>
          <p:cNvPr id="6" name="Tijdelijke aanduiding voor dianummer 5"/>
          <p:cNvSpPr>
            <a:spLocks noGrp="1"/>
          </p:cNvSpPr>
          <p:nvPr>
            <p:ph type="sldNum" sz="quarter" idx="12"/>
          </p:nvPr>
        </p:nvSpPr>
        <p:spPr/>
        <p:txBody>
          <a:bodyPr/>
          <a:lstStyle>
            <a:extLst/>
          </a:lstStyle>
          <a:p>
            <a:fld id="{A5238A88-B794-48A6-A1A1-D4DD88687EAF}" type="slidenum">
              <a:rPr lang="nl-NL" smtClean="0"/>
              <a:t>‹nr.›</a:t>
            </a:fld>
            <a:endParaRPr lang="nl-NL"/>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7" name="Rechthoek 6"/>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el 1"/>
          <p:cNvSpPr>
            <a:spLocks noGrp="1"/>
          </p:cNvSpPr>
          <p:nvPr>
            <p:ph type="title"/>
          </p:nvPr>
        </p:nvSpPr>
        <p:spPr/>
        <p:txBody>
          <a:bodyPr/>
          <a:lstStyle>
            <a:extLst/>
          </a:lstStyle>
          <a:p>
            <a:r>
              <a:rPr kumimoji="0" lang="nl-NL" smtClean="0"/>
              <a:t>Klik om de stijl te bewerken</a:t>
            </a:r>
            <a:endParaRPr kumimoji="0" lang="en-US"/>
          </a:p>
        </p:txBody>
      </p:sp>
      <p:sp>
        <p:nvSpPr>
          <p:cNvPr id="3" name="Tijdelijke aanduiding voor inhoud 2"/>
          <p:cNvSpPr>
            <a:spLocks noGrp="1"/>
          </p:cNvSpPr>
          <p:nvPr>
            <p:ph idx="1"/>
          </p:nvPr>
        </p:nvSpPr>
        <p:spPr/>
        <p:txBody>
          <a:bodyPr/>
          <a:lstStyle>
            <a:extLst/>
          </a:lstStyle>
          <a:p>
            <a:pPr lvl="0" eaLnBrk="1" latinLnBrk="0" hangingPunct="1"/>
            <a:r>
              <a:rPr lang="nl-NL" smtClean="0"/>
              <a:t>Klik om de modelstijlen te bewerken</a:t>
            </a:r>
          </a:p>
          <a:p>
            <a:pPr lvl="1" eaLnBrk="1" latinLnBrk="0" hangingPunct="1"/>
            <a:r>
              <a:rPr lang="nl-NL" smtClean="0"/>
              <a:t>Tweede niveau</a:t>
            </a:r>
          </a:p>
          <a:p>
            <a:pPr lvl="2" eaLnBrk="1" latinLnBrk="0" hangingPunct="1"/>
            <a:r>
              <a:rPr lang="nl-NL" smtClean="0"/>
              <a:t>Derde niveau</a:t>
            </a:r>
          </a:p>
          <a:p>
            <a:pPr lvl="3" eaLnBrk="1" latinLnBrk="0" hangingPunct="1"/>
            <a:r>
              <a:rPr lang="nl-NL" smtClean="0"/>
              <a:t>Vierde niveau</a:t>
            </a:r>
          </a:p>
          <a:p>
            <a:pPr lvl="4" eaLnBrk="1" latinLnBrk="0" hangingPunct="1"/>
            <a:r>
              <a:rPr lang="nl-NL" smtClean="0"/>
              <a:t>Vijfde niveau</a:t>
            </a:r>
            <a:endParaRPr kumimoji="0" lang="en-US"/>
          </a:p>
        </p:txBody>
      </p:sp>
      <p:sp>
        <p:nvSpPr>
          <p:cNvPr id="4" name="Tijdelijke aanduiding voor datum 3"/>
          <p:cNvSpPr>
            <a:spLocks noGrp="1"/>
          </p:cNvSpPr>
          <p:nvPr>
            <p:ph type="dt" sz="half" idx="10"/>
          </p:nvPr>
        </p:nvSpPr>
        <p:spPr/>
        <p:txBody>
          <a:bodyPr/>
          <a:lstStyle>
            <a:extLst/>
          </a:lstStyle>
          <a:p>
            <a:fld id="{A9DCE232-0F36-4E73-874F-87822B07A3AE}" type="datetime1">
              <a:rPr lang="nl-NL" smtClean="0"/>
              <a:t>11-6-2018</a:t>
            </a:fld>
            <a:endParaRPr lang="nl-NL"/>
          </a:p>
        </p:txBody>
      </p:sp>
      <p:sp>
        <p:nvSpPr>
          <p:cNvPr id="5" name="Tijdelijke aanduiding voor voettekst 4"/>
          <p:cNvSpPr>
            <a:spLocks noGrp="1"/>
          </p:cNvSpPr>
          <p:nvPr>
            <p:ph type="ftr" sz="quarter" idx="11"/>
          </p:nvPr>
        </p:nvSpPr>
        <p:spPr/>
        <p:txBody>
          <a:bodyPr/>
          <a:lstStyle>
            <a:extLst/>
          </a:lstStyle>
          <a:p>
            <a:endParaRPr lang="nl-NL"/>
          </a:p>
        </p:txBody>
      </p:sp>
      <p:sp>
        <p:nvSpPr>
          <p:cNvPr id="6" name="Tijdelijke aanduiding voor dianummer 5"/>
          <p:cNvSpPr>
            <a:spLocks noGrp="1"/>
          </p:cNvSpPr>
          <p:nvPr>
            <p:ph type="sldNum" sz="quarter" idx="12"/>
          </p:nvPr>
        </p:nvSpPr>
        <p:spPr/>
        <p:txBody>
          <a:bodyPr/>
          <a:lstStyle>
            <a:extLst/>
          </a:lstStyle>
          <a:p>
            <a:fld id="{A5238A88-B794-48A6-A1A1-D4DD88687EAF}" type="slidenum">
              <a:rPr lang="nl-NL" smtClean="0"/>
              <a:t>‹nr.›</a:t>
            </a:fld>
            <a:endParaRPr lang="nl-NL"/>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ekop">
    <p:bg>
      <p:bgRef idx="1001">
        <a:schemeClr val="bg2"/>
      </p:bgRef>
    </p:bg>
    <p:spTree>
      <p:nvGrpSpPr>
        <p:cNvPr id="1" name=""/>
        <p:cNvGrpSpPr/>
        <p:nvPr/>
      </p:nvGrpSpPr>
      <p:grpSpPr>
        <a:xfrm>
          <a:off x="0" y="0"/>
          <a:ext cx="0" cy="0"/>
          <a:chOff x="0" y="0"/>
          <a:chExt cx="0" cy="0"/>
        </a:xfrm>
      </p:grpSpPr>
      <p:sp>
        <p:nvSpPr>
          <p:cNvPr id="7" name="Rechthoek 6"/>
          <p:cNvSpPr/>
          <p:nvPr/>
        </p:nvSpPr>
        <p:spPr>
          <a:xfrm>
            <a:off x="1000128" y="3267456"/>
            <a:ext cx="74066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el 1"/>
          <p:cNvSpPr>
            <a:spLocks noGrp="1"/>
          </p:cNvSpPr>
          <p:nvPr>
            <p:ph type="title"/>
          </p:nvPr>
        </p:nvSpPr>
        <p:spPr>
          <a:xfrm>
            <a:off x="722376" y="498230"/>
            <a:ext cx="7772400" cy="2731008"/>
          </a:xfrm>
        </p:spPr>
        <p:txBody>
          <a:bodyPr rIns="100584"/>
          <a:lstStyle>
            <a:lvl1pPr algn="r">
              <a:buNone/>
              <a:defRPr sz="4000" b="1" cap="none">
                <a:solidFill>
                  <a:schemeClr val="accent1">
                    <a:tint val="95000"/>
                    <a:satMod val="200000"/>
                  </a:schemeClr>
                </a:solidFill>
              </a:defRPr>
            </a:lvl1pPr>
            <a:extLst/>
          </a:lstStyle>
          <a:p>
            <a:r>
              <a:rPr kumimoji="0" lang="nl-NL" smtClean="0"/>
              <a:t>Klik om de stijl te bewerken</a:t>
            </a:r>
            <a:endParaRPr kumimoji="0" lang="en-US"/>
          </a:p>
        </p:txBody>
      </p:sp>
      <p:sp>
        <p:nvSpPr>
          <p:cNvPr id="3" name="Tijdelijke aanduiding voor tekst 2"/>
          <p:cNvSpPr>
            <a:spLocks noGrp="1"/>
          </p:cNvSpPr>
          <p:nvPr>
            <p:ph type="body" idx="1"/>
          </p:nvPr>
        </p:nvSpPr>
        <p:spPr>
          <a:xfrm>
            <a:off x="722313" y="3287713"/>
            <a:ext cx="7772400" cy="1509712"/>
          </a:xfrm>
        </p:spPr>
        <p:txBody>
          <a:bodyPr rIns="128016" anchor="t"/>
          <a:lstStyle>
            <a:lvl1pPr marL="0" indent="0" algn="r">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nl-NL" smtClean="0"/>
              <a:t>Klik om de modelstijlen te bewerken</a:t>
            </a:r>
          </a:p>
        </p:txBody>
      </p:sp>
      <p:sp>
        <p:nvSpPr>
          <p:cNvPr id="8" name="Tijdelijke aanduiding voor datum 7"/>
          <p:cNvSpPr>
            <a:spLocks noGrp="1"/>
          </p:cNvSpPr>
          <p:nvPr>
            <p:ph type="dt" sz="half" idx="10"/>
          </p:nvPr>
        </p:nvSpPr>
        <p:spPr>
          <a:xfrm>
            <a:off x="5562600" y="6513670"/>
            <a:ext cx="3002280" cy="274320"/>
          </a:xfrm>
        </p:spPr>
        <p:txBody>
          <a:bodyPr vert="horz" rtlCol="0"/>
          <a:lstStyle>
            <a:extLst/>
          </a:lstStyle>
          <a:p>
            <a:fld id="{C55ED7BC-7F3E-4BE9-8FEC-A9A7A1AEE640}" type="datetime1">
              <a:rPr lang="nl-NL" smtClean="0"/>
              <a:t>11-6-2018</a:t>
            </a:fld>
            <a:endParaRPr lang="nl-NL"/>
          </a:p>
        </p:txBody>
      </p:sp>
      <p:sp>
        <p:nvSpPr>
          <p:cNvPr id="9" name="Tijdelijke aanduiding voor dianummer 8"/>
          <p:cNvSpPr>
            <a:spLocks noGrp="1"/>
          </p:cNvSpPr>
          <p:nvPr>
            <p:ph type="sldNum" sz="quarter" idx="11"/>
          </p:nvPr>
        </p:nvSpPr>
        <p:spPr>
          <a:xfrm>
            <a:off x="8638952" y="6513670"/>
            <a:ext cx="464288" cy="274320"/>
          </a:xfrm>
        </p:spPr>
        <p:txBody>
          <a:bodyPr vert="horz" rtlCol="0"/>
          <a:lstStyle>
            <a:lvl1pPr>
              <a:defRPr>
                <a:solidFill>
                  <a:schemeClr val="tx2">
                    <a:shade val="90000"/>
                  </a:schemeClr>
                </a:solidFill>
              </a:defRPr>
            </a:lvl1pPr>
            <a:extLst/>
          </a:lstStyle>
          <a:p>
            <a:fld id="{A5238A88-B794-48A6-A1A1-D4DD88687EAF}" type="slidenum">
              <a:rPr lang="nl-NL" smtClean="0"/>
              <a:t>‹nr.›</a:t>
            </a:fld>
            <a:endParaRPr lang="nl-NL"/>
          </a:p>
        </p:txBody>
      </p:sp>
      <p:sp>
        <p:nvSpPr>
          <p:cNvPr id="10" name="Tijdelijke aanduiding voor voettekst 9"/>
          <p:cNvSpPr>
            <a:spLocks noGrp="1"/>
          </p:cNvSpPr>
          <p:nvPr>
            <p:ph type="ftr" sz="quarter" idx="12"/>
          </p:nvPr>
        </p:nvSpPr>
        <p:spPr>
          <a:xfrm>
            <a:off x="1600200" y="6513670"/>
            <a:ext cx="3907464" cy="274320"/>
          </a:xfrm>
        </p:spPr>
        <p:txBody>
          <a:bodyPr vert="horz" rtlCol="0"/>
          <a:lstStyle>
            <a:extLst/>
          </a:lstStyle>
          <a:p>
            <a:endParaRPr lang="nl-NL"/>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extLst/>
          </a:lstStyle>
          <a:p>
            <a:r>
              <a:rPr kumimoji="0" lang="nl-NL" smtClean="0"/>
              <a:t>Klik om de stijl te bewerken</a:t>
            </a:r>
            <a:endParaRPr kumimoji="0" lang="en-US"/>
          </a:p>
        </p:txBody>
      </p:sp>
      <p:sp>
        <p:nvSpPr>
          <p:cNvPr id="3" name="Tijdelijke aanduiding voor inhoud 2"/>
          <p:cNvSpPr>
            <a:spLocks noGrp="1"/>
          </p:cNvSpPr>
          <p:nvPr>
            <p:ph sz="half" idx="1"/>
          </p:nvPr>
        </p:nvSpPr>
        <p:spPr>
          <a:xfrm>
            <a:off x="457200" y="1645920"/>
            <a:ext cx="4038600" cy="452628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nl-NL" smtClean="0"/>
              <a:t>Klik om de modelstijlen te bewerken</a:t>
            </a:r>
          </a:p>
          <a:p>
            <a:pPr lvl="1" eaLnBrk="1" latinLnBrk="0" hangingPunct="1"/>
            <a:r>
              <a:rPr lang="nl-NL" smtClean="0"/>
              <a:t>Tweede niveau</a:t>
            </a:r>
          </a:p>
          <a:p>
            <a:pPr lvl="2" eaLnBrk="1" latinLnBrk="0" hangingPunct="1"/>
            <a:r>
              <a:rPr lang="nl-NL" smtClean="0"/>
              <a:t>Derde niveau</a:t>
            </a:r>
          </a:p>
          <a:p>
            <a:pPr lvl="3" eaLnBrk="1" latinLnBrk="0" hangingPunct="1"/>
            <a:r>
              <a:rPr lang="nl-NL" smtClean="0"/>
              <a:t>Vierde niveau</a:t>
            </a:r>
          </a:p>
          <a:p>
            <a:pPr lvl="4" eaLnBrk="1" latinLnBrk="0" hangingPunct="1"/>
            <a:r>
              <a:rPr lang="nl-NL" smtClean="0"/>
              <a:t>Vijfde niveau</a:t>
            </a:r>
            <a:endParaRPr kumimoji="0" lang="en-US"/>
          </a:p>
        </p:txBody>
      </p:sp>
      <p:sp>
        <p:nvSpPr>
          <p:cNvPr id="4" name="Tijdelijke aanduiding voor inhoud 3"/>
          <p:cNvSpPr>
            <a:spLocks noGrp="1"/>
          </p:cNvSpPr>
          <p:nvPr>
            <p:ph sz="half" idx="2"/>
          </p:nvPr>
        </p:nvSpPr>
        <p:spPr>
          <a:xfrm>
            <a:off x="4648200" y="1645920"/>
            <a:ext cx="4038600" cy="452628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nl-NL" smtClean="0"/>
              <a:t>Klik om de modelstijlen te bewerken</a:t>
            </a:r>
          </a:p>
          <a:p>
            <a:pPr lvl="1" eaLnBrk="1" latinLnBrk="0" hangingPunct="1"/>
            <a:r>
              <a:rPr lang="nl-NL" smtClean="0"/>
              <a:t>Tweede niveau</a:t>
            </a:r>
          </a:p>
          <a:p>
            <a:pPr lvl="2" eaLnBrk="1" latinLnBrk="0" hangingPunct="1"/>
            <a:r>
              <a:rPr lang="nl-NL" smtClean="0"/>
              <a:t>Derde niveau</a:t>
            </a:r>
          </a:p>
          <a:p>
            <a:pPr lvl="3" eaLnBrk="1" latinLnBrk="0" hangingPunct="1"/>
            <a:r>
              <a:rPr lang="nl-NL" smtClean="0"/>
              <a:t>Vierde niveau</a:t>
            </a:r>
          </a:p>
          <a:p>
            <a:pPr lvl="4" eaLnBrk="1" latinLnBrk="0" hangingPunct="1"/>
            <a:r>
              <a:rPr lang="nl-NL" smtClean="0"/>
              <a:t>Vijfde niveau</a:t>
            </a:r>
            <a:endParaRPr kumimoji="0" lang="en-US"/>
          </a:p>
        </p:txBody>
      </p:sp>
      <p:sp>
        <p:nvSpPr>
          <p:cNvPr id="5" name="Tijdelijke aanduiding voor datum 4"/>
          <p:cNvSpPr>
            <a:spLocks noGrp="1"/>
          </p:cNvSpPr>
          <p:nvPr>
            <p:ph type="dt" sz="half" idx="10"/>
          </p:nvPr>
        </p:nvSpPr>
        <p:spPr/>
        <p:txBody>
          <a:bodyPr/>
          <a:lstStyle>
            <a:extLst/>
          </a:lstStyle>
          <a:p>
            <a:fld id="{5ACEE785-3468-4202-B761-23BC4D4B0681}" type="datetime1">
              <a:rPr lang="nl-NL" smtClean="0"/>
              <a:t>11-6-2018</a:t>
            </a:fld>
            <a:endParaRPr lang="nl-NL"/>
          </a:p>
        </p:txBody>
      </p:sp>
      <p:sp>
        <p:nvSpPr>
          <p:cNvPr id="6" name="Tijdelijke aanduiding voor voettekst 5"/>
          <p:cNvSpPr>
            <a:spLocks noGrp="1"/>
          </p:cNvSpPr>
          <p:nvPr>
            <p:ph type="ftr" sz="quarter" idx="11"/>
          </p:nvPr>
        </p:nvSpPr>
        <p:spPr/>
        <p:txBody>
          <a:bodyPr/>
          <a:lstStyle>
            <a:extLst/>
          </a:lstStyle>
          <a:p>
            <a:endParaRPr lang="nl-NL"/>
          </a:p>
        </p:txBody>
      </p:sp>
      <p:sp>
        <p:nvSpPr>
          <p:cNvPr id="7" name="Tijdelijke aanduiding voor dianummer 6"/>
          <p:cNvSpPr>
            <a:spLocks noGrp="1"/>
          </p:cNvSpPr>
          <p:nvPr>
            <p:ph type="sldNum" sz="quarter" idx="12"/>
          </p:nvPr>
        </p:nvSpPr>
        <p:spPr>
          <a:xfrm>
            <a:off x="8641080" y="6514568"/>
            <a:ext cx="464288" cy="274320"/>
          </a:xfrm>
        </p:spPr>
        <p:txBody>
          <a:bodyPr/>
          <a:lstStyle>
            <a:extLst/>
          </a:lstStyle>
          <a:p>
            <a:fld id="{A5238A88-B794-48A6-A1A1-D4DD88687EAF}" type="slidenum">
              <a:rPr lang="nl-NL" smtClean="0"/>
              <a:t>‹nr.›</a:t>
            </a:fld>
            <a:endParaRPr lang="nl-NL"/>
          </a:p>
        </p:txBody>
      </p:sp>
      <p:sp>
        <p:nvSpPr>
          <p:cNvPr id="10" name="Rechthoek 9"/>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10" name="Rechthoek 9"/>
          <p:cNvSpPr/>
          <p:nvPr/>
        </p:nvSpPr>
        <p:spPr>
          <a:xfrm>
            <a:off x="616744" y="216521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b"/>
          <a:lstStyle>
            <a:extLst/>
          </a:lstStyle>
          <a:p>
            <a:pPr algn="ctr" eaLnBrk="1" latinLnBrk="0" hangingPunct="1"/>
            <a:endParaRPr kumimoji="0" lang="en-US"/>
          </a:p>
        </p:txBody>
      </p:sp>
      <p:sp>
        <p:nvSpPr>
          <p:cNvPr id="11" name="Rechthoek 10"/>
          <p:cNvSpPr/>
          <p:nvPr/>
        </p:nvSpPr>
        <p:spPr>
          <a:xfrm>
            <a:off x="4800600" y="216521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b"/>
          <a:lstStyle>
            <a:extLst/>
          </a:lstStyle>
          <a:p>
            <a:pPr algn="ctr" eaLnBrk="1" latinLnBrk="0" hangingPunct="1"/>
            <a:endParaRPr kumimoji="0" lang="en-US"/>
          </a:p>
        </p:txBody>
      </p:sp>
      <p:sp>
        <p:nvSpPr>
          <p:cNvPr id="2" name="Titel 1"/>
          <p:cNvSpPr>
            <a:spLocks noGrp="1"/>
          </p:cNvSpPr>
          <p:nvPr>
            <p:ph type="title"/>
          </p:nvPr>
        </p:nvSpPr>
        <p:spPr>
          <a:xfrm>
            <a:off x="457200" y="251948"/>
            <a:ext cx="8229600" cy="1143000"/>
          </a:xfrm>
        </p:spPr>
        <p:txBody>
          <a:bodyPr anchor="b"/>
          <a:lstStyle>
            <a:lvl1pPr>
              <a:defRPr/>
            </a:lvl1pPr>
            <a:extLst/>
          </a:lstStyle>
          <a:p>
            <a:r>
              <a:rPr kumimoji="0" lang="nl-NL" smtClean="0"/>
              <a:t>Klik om de stijl te bewerken</a:t>
            </a:r>
            <a:endParaRPr kumimoji="0" lang="en-US"/>
          </a:p>
        </p:txBody>
      </p:sp>
      <p:sp>
        <p:nvSpPr>
          <p:cNvPr id="3" name="Tijdelijke aanduiding voor tekst 2"/>
          <p:cNvSpPr>
            <a:spLocks noGrp="1"/>
          </p:cNvSpPr>
          <p:nvPr>
            <p:ph type="body" idx="1"/>
          </p:nvPr>
        </p:nvSpPr>
        <p:spPr>
          <a:xfrm>
            <a:off x="457200" y="1535113"/>
            <a:ext cx="4040188" cy="639762"/>
          </a:xfrm>
        </p:spPr>
        <p:txBody>
          <a:bodyPr anchor="b">
            <a:noAutofit/>
          </a:bodyPr>
          <a:lstStyle>
            <a:lvl1pPr marL="91440" indent="0" algn="l">
              <a:spcBef>
                <a:spcPts val="0"/>
              </a:spcBef>
              <a:buNone/>
              <a:defRPr sz="2200" b="0" cap="all" baseline="0"/>
            </a:lvl1pPr>
            <a:lvl2pPr>
              <a:buNone/>
              <a:defRPr sz="2000" b="1"/>
            </a:lvl2pPr>
            <a:lvl3pPr>
              <a:buNone/>
              <a:defRPr sz="1800" b="1"/>
            </a:lvl3pPr>
            <a:lvl4pPr>
              <a:buNone/>
              <a:defRPr sz="1600" b="1"/>
            </a:lvl4pPr>
            <a:lvl5pPr>
              <a:buNone/>
              <a:defRPr sz="1600" b="1"/>
            </a:lvl5pPr>
            <a:extLst/>
          </a:lstStyle>
          <a:p>
            <a:pPr lvl="0" eaLnBrk="1" latinLnBrk="0" hangingPunct="1"/>
            <a:r>
              <a:rPr kumimoji="0" lang="nl-NL" smtClean="0"/>
              <a:t>Klik om de modelstijlen te bewerken</a:t>
            </a:r>
          </a:p>
        </p:txBody>
      </p:sp>
      <p:sp>
        <p:nvSpPr>
          <p:cNvPr id="4" name="Tijdelijke aanduiding voor tekst 3"/>
          <p:cNvSpPr>
            <a:spLocks noGrp="1"/>
          </p:cNvSpPr>
          <p:nvPr>
            <p:ph type="body" sz="half" idx="3"/>
          </p:nvPr>
        </p:nvSpPr>
        <p:spPr>
          <a:xfrm>
            <a:off x="4645025" y="1535113"/>
            <a:ext cx="4041775" cy="639762"/>
          </a:xfrm>
        </p:spPr>
        <p:txBody>
          <a:bodyPr anchor="b">
            <a:noAutofit/>
          </a:bodyPr>
          <a:lstStyle>
            <a:lvl1pPr marL="91440" indent="0" algn="l">
              <a:spcBef>
                <a:spcPts val="0"/>
              </a:spcBef>
              <a:buNone/>
              <a:defRPr sz="2200" b="0" cap="all" baseline="0"/>
            </a:lvl1pPr>
            <a:lvl2pPr>
              <a:buNone/>
              <a:defRPr sz="2000" b="1"/>
            </a:lvl2pPr>
            <a:lvl3pPr>
              <a:buNone/>
              <a:defRPr sz="1800" b="1"/>
            </a:lvl3pPr>
            <a:lvl4pPr>
              <a:buNone/>
              <a:defRPr sz="1600" b="1"/>
            </a:lvl4pPr>
            <a:lvl5pPr>
              <a:buNone/>
              <a:defRPr sz="1600" b="1"/>
            </a:lvl5pPr>
            <a:extLst/>
          </a:lstStyle>
          <a:p>
            <a:pPr lvl="0" eaLnBrk="1" latinLnBrk="0" hangingPunct="1"/>
            <a:r>
              <a:rPr kumimoji="0" lang="nl-NL" smtClean="0"/>
              <a:t>Klik om de modelstijlen te bewerken</a:t>
            </a:r>
          </a:p>
        </p:txBody>
      </p:sp>
      <p:sp>
        <p:nvSpPr>
          <p:cNvPr id="5" name="Tijdelijke aanduiding voor inhoud 4"/>
          <p:cNvSpPr>
            <a:spLocks noGrp="1"/>
          </p:cNvSpPr>
          <p:nvPr>
            <p:ph sz="quarter" idx="2"/>
          </p:nvPr>
        </p:nvSpPr>
        <p:spPr>
          <a:xfrm>
            <a:off x="457200" y="2362200"/>
            <a:ext cx="4040188" cy="3941763"/>
          </a:xfrm>
        </p:spPr>
        <p:txBody>
          <a:bodyPr lIns="91440"/>
          <a:lstStyle>
            <a:lvl1pPr>
              <a:defRPr sz="2200"/>
            </a:lvl1pPr>
            <a:lvl2pPr>
              <a:defRPr sz="2000"/>
            </a:lvl2pPr>
            <a:lvl3pPr>
              <a:defRPr sz="1800"/>
            </a:lvl3pPr>
            <a:lvl4pPr>
              <a:defRPr sz="1600"/>
            </a:lvl4pPr>
            <a:lvl5pPr>
              <a:defRPr sz="1600"/>
            </a:lvl5pPr>
            <a:extLst/>
          </a:lstStyle>
          <a:p>
            <a:pPr lvl="0" eaLnBrk="1" latinLnBrk="0" hangingPunct="1"/>
            <a:r>
              <a:rPr lang="nl-NL" smtClean="0"/>
              <a:t>Klik om de modelstijlen te bewerken</a:t>
            </a:r>
          </a:p>
          <a:p>
            <a:pPr lvl="1" eaLnBrk="1" latinLnBrk="0" hangingPunct="1"/>
            <a:r>
              <a:rPr lang="nl-NL" smtClean="0"/>
              <a:t>Tweede niveau</a:t>
            </a:r>
          </a:p>
          <a:p>
            <a:pPr lvl="2" eaLnBrk="1" latinLnBrk="0" hangingPunct="1"/>
            <a:r>
              <a:rPr lang="nl-NL" smtClean="0"/>
              <a:t>Derde niveau</a:t>
            </a:r>
          </a:p>
          <a:p>
            <a:pPr lvl="3" eaLnBrk="1" latinLnBrk="0" hangingPunct="1"/>
            <a:r>
              <a:rPr lang="nl-NL" smtClean="0"/>
              <a:t>Vierde niveau</a:t>
            </a:r>
          </a:p>
          <a:p>
            <a:pPr lvl="4" eaLnBrk="1" latinLnBrk="0" hangingPunct="1"/>
            <a:r>
              <a:rPr lang="nl-NL" smtClean="0"/>
              <a:t>Vijfde niveau</a:t>
            </a:r>
            <a:endParaRPr kumimoji="0" lang="en-US"/>
          </a:p>
        </p:txBody>
      </p:sp>
      <p:sp>
        <p:nvSpPr>
          <p:cNvPr id="6" name="Tijdelijke aanduiding voor inhoud 5"/>
          <p:cNvSpPr>
            <a:spLocks noGrp="1"/>
          </p:cNvSpPr>
          <p:nvPr>
            <p:ph sz="quarter" idx="4"/>
          </p:nvPr>
        </p:nvSpPr>
        <p:spPr>
          <a:xfrm>
            <a:off x="4645025" y="2362200"/>
            <a:ext cx="4041775" cy="3941763"/>
          </a:xfrm>
        </p:spPr>
        <p:txBody>
          <a:bodyPr/>
          <a:lstStyle>
            <a:lvl1pPr>
              <a:defRPr sz="2200"/>
            </a:lvl1pPr>
            <a:lvl2pPr>
              <a:defRPr sz="2000"/>
            </a:lvl2pPr>
            <a:lvl3pPr>
              <a:defRPr sz="1800"/>
            </a:lvl3pPr>
            <a:lvl4pPr>
              <a:defRPr sz="1600"/>
            </a:lvl4pPr>
            <a:lvl5pPr>
              <a:defRPr sz="1600"/>
            </a:lvl5pPr>
            <a:extLst/>
          </a:lstStyle>
          <a:p>
            <a:pPr lvl="0" eaLnBrk="1" latinLnBrk="0" hangingPunct="1"/>
            <a:r>
              <a:rPr lang="nl-NL" smtClean="0"/>
              <a:t>Klik om de modelstijlen te bewerken</a:t>
            </a:r>
          </a:p>
          <a:p>
            <a:pPr lvl="1" eaLnBrk="1" latinLnBrk="0" hangingPunct="1"/>
            <a:r>
              <a:rPr lang="nl-NL" smtClean="0"/>
              <a:t>Tweede niveau</a:t>
            </a:r>
          </a:p>
          <a:p>
            <a:pPr lvl="2" eaLnBrk="1" latinLnBrk="0" hangingPunct="1"/>
            <a:r>
              <a:rPr lang="nl-NL" smtClean="0"/>
              <a:t>Derde niveau</a:t>
            </a:r>
          </a:p>
          <a:p>
            <a:pPr lvl="3" eaLnBrk="1" latinLnBrk="0" hangingPunct="1"/>
            <a:r>
              <a:rPr lang="nl-NL" smtClean="0"/>
              <a:t>Vierde niveau</a:t>
            </a:r>
          </a:p>
          <a:p>
            <a:pPr lvl="4" eaLnBrk="1" latinLnBrk="0" hangingPunct="1"/>
            <a:r>
              <a:rPr lang="nl-NL" smtClean="0"/>
              <a:t>Vijfde niveau</a:t>
            </a:r>
            <a:endParaRPr kumimoji="0" lang="en-US"/>
          </a:p>
        </p:txBody>
      </p:sp>
      <p:sp>
        <p:nvSpPr>
          <p:cNvPr id="7" name="Tijdelijke aanduiding voor datum 6"/>
          <p:cNvSpPr>
            <a:spLocks noGrp="1"/>
          </p:cNvSpPr>
          <p:nvPr>
            <p:ph type="dt" sz="half" idx="10"/>
          </p:nvPr>
        </p:nvSpPr>
        <p:spPr/>
        <p:txBody>
          <a:bodyPr/>
          <a:lstStyle>
            <a:extLst/>
          </a:lstStyle>
          <a:p>
            <a:fld id="{7827C11A-0AA9-412F-9661-39DAF1949630}" type="datetime1">
              <a:rPr lang="nl-NL" smtClean="0"/>
              <a:t>11-6-2018</a:t>
            </a:fld>
            <a:endParaRPr lang="nl-NL"/>
          </a:p>
        </p:txBody>
      </p:sp>
      <p:sp>
        <p:nvSpPr>
          <p:cNvPr id="8" name="Tijdelijke aanduiding voor voettekst 7"/>
          <p:cNvSpPr>
            <a:spLocks noGrp="1"/>
          </p:cNvSpPr>
          <p:nvPr>
            <p:ph type="ftr" sz="quarter" idx="11"/>
          </p:nvPr>
        </p:nvSpPr>
        <p:spPr/>
        <p:txBody>
          <a:bodyPr/>
          <a:lstStyle>
            <a:extLst/>
          </a:lstStyle>
          <a:p>
            <a:endParaRPr lang="nl-NL"/>
          </a:p>
        </p:txBody>
      </p:sp>
      <p:sp>
        <p:nvSpPr>
          <p:cNvPr id="9" name="Tijdelijke aanduiding voor dianummer 8"/>
          <p:cNvSpPr>
            <a:spLocks noGrp="1"/>
          </p:cNvSpPr>
          <p:nvPr>
            <p:ph type="sldNum" sz="quarter" idx="12"/>
          </p:nvPr>
        </p:nvSpPr>
        <p:spPr>
          <a:xfrm>
            <a:off x="8641080" y="6514568"/>
            <a:ext cx="464288" cy="274320"/>
          </a:xfrm>
        </p:spPr>
        <p:txBody>
          <a:bodyPr/>
          <a:lstStyle>
            <a:extLst/>
          </a:lstStyle>
          <a:p>
            <a:fld id="{A5238A88-B794-48A6-A1A1-D4DD88687EAF}" type="slidenum">
              <a:rPr lang="nl-NL" smtClean="0"/>
              <a:t>‹nr.›</a:t>
            </a:fld>
            <a:endParaRPr lang="nl-NL"/>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a:xfrm>
            <a:off x="457200" y="253218"/>
            <a:ext cx="8229600" cy="1143000"/>
          </a:xfrm>
        </p:spPr>
        <p:txBody>
          <a:bodyPr/>
          <a:lstStyle>
            <a:extLst/>
          </a:lstStyle>
          <a:p>
            <a:r>
              <a:rPr kumimoji="0" lang="nl-NL" smtClean="0"/>
              <a:t>Klik om de stijl te bewerken</a:t>
            </a:r>
            <a:endParaRPr kumimoji="0" lang="en-US"/>
          </a:p>
        </p:txBody>
      </p:sp>
      <p:sp>
        <p:nvSpPr>
          <p:cNvPr id="3" name="Tijdelijke aanduiding voor datum 2"/>
          <p:cNvSpPr>
            <a:spLocks noGrp="1"/>
          </p:cNvSpPr>
          <p:nvPr>
            <p:ph type="dt" sz="half" idx="10"/>
          </p:nvPr>
        </p:nvSpPr>
        <p:spPr/>
        <p:txBody>
          <a:bodyPr/>
          <a:lstStyle>
            <a:extLst/>
          </a:lstStyle>
          <a:p>
            <a:fld id="{3CCAAD01-415F-4216-870D-E2C2E33F647A}" type="datetime1">
              <a:rPr lang="nl-NL" smtClean="0"/>
              <a:t>11-6-2018</a:t>
            </a:fld>
            <a:endParaRPr lang="nl-NL"/>
          </a:p>
        </p:txBody>
      </p:sp>
      <p:sp>
        <p:nvSpPr>
          <p:cNvPr id="4" name="Tijdelijke aanduiding voor voettekst 3"/>
          <p:cNvSpPr>
            <a:spLocks noGrp="1"/>
          </p:cNvSpPr>
          <p:nvPr>
            <p:ph type="ftr" sz="quarter" idx="11"/>
          </p:nvPr>
        </p:nvSpPr>
        <p:spPr/>
        <p:txBody>
          <a:bodyPr/>
          <a:lstStyle>
            <a:extLst/>
          </a:lstStyle>
          <a:p>
            <a:endParaRPr lang="nl-NL"/>
          </a:p>
        </p:txBody>
      </p:sp>
      <p:sp>
        <p:nvSpPr>
          <p:cNvPr id="5" name="Tijdelijke aanduiding voor dianummer 4"/>
          <p:cNvSpPr>
            <a:spLocks noGrp="1"/>
          </p:cNvSpPr>
          <p:nvPr>
            <p:ph type="sldNum" sz="quarter" idx="12"/>
          </p:nvPr>
        </p:nvSpPr>
        <p:spPr/>
        <p:txBody>
          <a:bodyPr/>
          <a:lstStyle>
            <a:extLst/>
          </a:lstStyle>
          <a:p>
            <a:fld id="{A5238A88-B794-48A6-A1A1-D4DD88687EAF}" type="slidenum">
              <a:rPr lang="nl-NL" smtClean="0"/>
              <a:t>‹nr.›</a:t>
            </a:fld>
            <a:endParaRPr lang="nl-NL"/>
          </a:p>
        </p:txBody>
      </p:sp>
      <p:sp>
        <p:nvSpPr>
          <p:cNvPr id="7" name="Rechthoek 6"/>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p:cNvSpPr>
            <a:spLocks noGrp="1"/>
          </p:cNvSpPr>
          <p:nvPr>
            <p:ph type="dt" sz="half" idx="10"/>
          </p:nvPr>
        </p:nvSpPr>
        <p:spPr/>
        <p:txBody>
          <a:bodyPr/>
          <a:lstStyle>
            <a:extLst/>
          </a:lstStyle>
          <a:p>
            <a:fld id="{304A14B7-872E-4D8B-B1F0-B856233CB4DE}" type="datetime1">
              <a:rPr lang="nl-NL" smtClean="0"/>
              <a:t>11-6-2018</a:t>
            </a:fld>
            <a:endParaRPr lang="nl-NL"/>
          </a:p>
        </p:txBody>
      </p:sp>
      <p:sp>
        <p:nvSpPr>
          <p:cNvPr id="3" name="Tijdelijke aanduiding voor voettekst 2"/>
          <p:cNvSpPr>
            <a:spLocks noGrp="1"/>
          </p:cNvSpPr>
          <p:nvPr>
            <p:ph type="ftr" sz="quarter" idx="11"/>
          </p:nvPr>
        </p:nvSpPr>
        <p:spPr/>
        <p:txBody>
          <a:bodyPr/>
          <a:lstStyle>
            <a:extLst/>
          </a:lstStyle>
          <a:p>
            <a:endParaRPr lang="nl-NL"/>
          </a:p>
        </p:txBody>
      </p:sp>
      <p:sp>
        <p:nvSpPr>
          <p:cNvPr id="4" name="Tijdelijke aanduiding voor dianummer 3"/>
          <p:cNvSpPr>
            <a:spLocks noGrp="1"/>
          </p:cNvSpPr>
          <p:nvPr>
            <p:ph type="sldNum" sz="quarter" idx="12"/>
          </p:nvPr>
        </p:nvSpPr>
        <p:spPr/>
        <p:txBody>
          <a:bodyPr/>
          <a:lstStyle>
            <a:extLst/>
          </a:lstStyle>
          <a:p>
            <a:fld id="{A5238A88-B794-48A6-A1A1-D4DD88687EAF}" type="slidenum">
              <a:rPr lang="nl-NL" smtClean="0"/>
              <a:t>‹nr.›</a:t>
            </a:fld>
            <a:endParaRPr lang="nl-NL"/>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Inhoud met bijschrift">
    <p:bg>
      <p:bgRef idx="1001">
        <a:schemeClr val="bg2"/>
      </p:bgRef>
    </p:bg>
    <p:spTree>
      <p:nvGrpSpPr>
        <p:cNvPr id="1" name=""/>
        <p:cNvGrpSpPr/>
        <p:nvPr/>
      </p:nvGrpSpPr>
      <p:grpSpPr>
        <a:xfrm>
          <a:off x="0" y="0"/>
          <a:ext cx="0" cy="0"/>
          <a:chOff x="0" y="0"/>
          <a:chExt cx="0" cy="0"/>
        </a:xfrm>
      </p:grpSpPr>
      <p:sp>
        <p:nvSpPr>
          <p:cNvPr id="8" name="Rechthoek 7"/>
          <p:cNvSpPr/>
          <p:nvPr/>
        </p:nvSpPr>
        <p:spPr>
          <a:xfrm>
            <a:off x="5057552" y="105765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el 1"/>
          <p:cNvSpPr>
            <a:spLocks noGrp="1"/>
          </p:cNvSpPr>
          <p:nvPr>
            <p:ph type="title"/>
          </p:nvPr>
        </p:nvSpPr>
        <p:spPr>
          <a:xfrm>
            <a:off x="4963136" y="304800"/>
            <a:ext cx="3931920" cy="762000"/>
          </a:xfrm>
        </p:spPr>
        <p:txBody>
          <a:bodyPr anchor="b"/>
          <a:lstStyle>
            <a:lvl1pPr marL="0" algn="r">
              <a:buNone/>
              <a:defRPr sz="2000" b="1"/>
            </a:lvl1pPr>
            <a:extLst/>
          </a:lstStyle>
          <a:p>
            <a:r>
              <a:rPr kumimoji="0" lang="nl-NL" smtClean="0"/>
              <a:t>Klik om de stijl te bewerken</a:t>
            </a:r>
            <a:endParaRPr kumimoji="0" lang="en-US"/>
          </a:p>
        </p:txBody>
      </p:sp>
      <p:sp>
        <p:nvSpPr>
          <p:cNvPr id="3" name="Tijdelijke aanduiding voor tekst 2"/>
          <p:cNvSpPr>
            <a:spLocks noGrp="1"/>
          </p:cNvSpPr>
          <p:nvPr>
            <p:ph type="body" idx="2"/>
          </p:nvPr>
        </p:nvSpPr>
        <p:spPr>
          <a:xfrm>
            <a:off x="4963136" y="1107560"/>
            <a:ext cx="3931920" cy="1066800"/>
          </a:xfrm>
        </p:spPr>
        <p:txBody>
          <a:bodyPr/>
          <a:lstStyle>
            <a:lvl1pPr marL="0" indent="0" algn="r">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nl-NL" smtClean="0"/>
              <a:t>Klik om de modelstijlen te bewerken</a:t>
            </a:r>
          </a:p>
        </p:txBody>
      </p:sp>
      <p:sp>
        <p:nvSpPr>
          <p:cNvPr id="4" name="Tijdelijke aanduiding voor inhoud 3"/>
          <p:cNvSpPr>
            <a:spLocks noGrp="1"/>
          </p:cNvSpPr>
          <p:nvPr>
            <p:ph sz="half" idx="1"/>
          </p:nvPr>
        </p:nvSpPr>
        <p:spPr>
          <a:xfrm>
            <a:off x="228600" y="2209800"/>
            <a:ext cx="8666456" cy="3977640"/>
          </a:xfrm>
        </p:spPr>
        <p:txBody>
          <a:bodyPr/>
          <a:lstStyle>
            <a:lvl1pPr marL="292608">
              <a:defRPr sz="3200"/>
            </a:lvl1pPr>
            <a:lvl2pPr marL="594360">
              <a:defRPr sz="2800"/>
            </a:lvl2pPr>
            <a:lvl3pPr marL="822960">
              <a:defRPr sz="2400"/>
            </a:lvl3pPr>
            <a:lvl4pPr marL="1051560">
              <a:defRPr sz="2000"/>
            </a:lvl4pPr>
            <a:lvl5pPr marL="1261872">
              <a:defRPr sz="2000"/>
            </a:lvl5pPr>
            <a:extLst/>
          </a:lstStyle>
          <a:p>
            <a:pPr lvl="0" eaLnBrk="1" latinLnBrk="0" hangingPunct="1"/>
            <a:r>
              <a:rPr lang="nl-NL" smtClean="0"/>
              <a:t>Klik om de modelstijlen te bewerken</a:t>
            </a:r>
          </a:p>
          <a:p>
            <a:pPr lvl="1" eaLnBrk="1" latinLnBrk="0" hangingPunct="1"/>
            <a:r>
              <a:rPr lang="nl-NL" smtClean="0"/>
              <a:t>Tweede niveau</a:t>
            </a:r>
          </a:p>
          <a:p>
            <a:pPr lvl="2" eaLnBrk="1" latinLnBrk="0" hangingPunct="1"/>
            <a:r>
              <a:rPr lang="nl-NL" smtClean="0"/>
              <a:t>Derde niveau</a:t>
            </a:r>
          </a:p>
          <a:p>
            <a:pPr lvl="3" eaLnBrk="1" latinLnBrk="0" hangingPunct="1"/>
            <a:r>
              <a:rPr lang="nl-NL" smtClean="0"/>
              <a:t>Vierde niveau</a:t>
            </a:r>
          </a:p>
          <a:p>
            <a:pPr lvl="4" eaLnBrk="1" latinLnBrk="0" hangingPunct="1"/>
            <a:r>
              <a:rPr lang="nl-NL" smtClean="0"/>
              <a:t>Vijfde niveau</a:t>
            </a:r>
            <a:endParaRPr kumimoji="0" lang="en-US"/>
          </a:p>
        </p:txBody>
      </p:sp>
      <p:sp>
        <p:nvSpPr>
          <p:cNvPr id="9" name="Tijdelijke aanduiding voor datum 8"/>
          <p:cNvSpPr>
            <a:spLocks noGrp="1"/>
          </p:cNvSpPr>
          <p:nvPr>
            <p:ph type="dt" sz="half" idx="10"/>
          </p:nvPr>
        </p:nvSpPr>
        <p:spPr>
          <a:xfrm>
            <a:off x="5562600" y="6513670"/>
            <a:ext cx="3002280" cy="274320"/>
          </a:xfrm>
        </p:spPr>
        <p:txBody>
          <a:bodyPr vert="horz" rtlCol="0"/>
          <a:lstStyle>
            <a:extLst/>
          </a:lstStyle>
          <a:p>
            <a:fld id="{1238F16A-4561-4101-BFBE-BAF131654F4D}" type="datetime1">
              <a:rPr lang="nl-NL" smtClean="0"/>
              <a:t>11-6-2018</a:t>
            </a:fld>
            <a:endParaRPr lang="nl-NL"/>
          </a:p>
        </p:txBody>
      </p:sp>
      <p:sp>
        <p:nvSpPr>
          <p:cNvPr id="10" name="Tijdelijke aanduiding voor dianummer 9"/>
          <p:cNvSpPr>
            <a:spLocks noGrp="1"/>
          </p:cNvSpPr>
          <p:nvPr>
            <p:ph type="sldNum" sz="quarter" idx="11"/>
          </p:nvPr>
        </p:nvSpPr>
        <p:spPr>
          <a:xfrm>
            <a:off x="8638952" y="6513670"/>
            <a:ext cx="464288" cy="274320"/>
          </a:xfrm>
        </p:spPr>
        <p:txBody>
          <a:bodyPr vert="horz" rtlCol="0"/>
          <a:lstStyle>
            <a:lvl1pPr>
              <a:defRPr>
                <a:solidFill>
                  <a:schemeClr val="tx2">
                    <a:shade val="90000"/>
                  </a:schemeClr>
                </a:solidFill>
              </a:defRPr>
            </a:lvl1pPr>
            <a:extLst/>
          </a:lstStyle>
          <a:p>
            <a:fld id="{A5238A88-B794-48A6-A1A1-D4DD88687EAF}" type="slidenum">
              <a:rPr lang="nl-NL" smtClean="0"/>
              <a:t>‹nr.›</a:t>
            </a:fld>
            <a:endParaRPr lang="nl-NL"/>
          </a:p>
        </p:txBody>
      </p:sp>
      <p:sp>
        <p:nvSpPr>
          <p:cNvPr id="11" name="Tijdelijke aanduiding voor voettekst 10"/>
          <p:cNvSpPr>
            <a:spLocks noGrp="1"/>
          </p:cNvSpPr>
          <p:nvPr>
            <p:ph type="ftr" sz="quarter" idx="12"/>
          </p:nvPr>
        </p:nvSpPr>
        <p:spPr>
          <a:xfrm>
            <a:off x="1600200" y="6513670"/>
            <a:ext cx="3907464" cy="274320"/>
          </a:xfrm>
        </p:spPr>
        <p:txBody>
          <a:bodyPr vert="horz" rtlCol="0"/>
          <a:lstStyle>
            <a:extLst/>
          </a:lstStyle>
          <a:p>
            <a:endParaRPr lang="nl-NL"/>
          </a:p>
        </p:txBody>
      </p:sp>
    </p:spTree>
  </p:cSld>
  <p:clrMapOvr>
    <a:overrideClrMapping bg1="dk1" tx1="lt1" bg2="dk2" tx2="lt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3040443" y="4724400"/>
            <a:ext cx="5486400" cy="664536"/>
          </a:xfrm>
        </p:spPr>
        <p:txBody>
          <a:bodyPr anchor="b"/>
          <a:lstStyle>
            <a:lvl1pPr marL="0" algn="r">
              <a:buNone/>
              <a:defRPr sz="2000" b="1"/>
            </a:lvl1pPr>
            <a:extLst/>
          </a:lstStyle>
          <a:p>
            <a:r>
              <a:rPr kumimoji="0" lang="nl-NL" smtClean="0"/>
              <a:t>Klik om de stijl te bewerken</a:t>
            </a:r>
            <a:endParaRPr kumimoji="0" lang="en-US"/>
          </a:p>
        </p:txBody>
      </p:sp>
      <p:sp>
        <p:nvSpPr>
          <p:cNvPr id="4" name="Tijdelijke aanduiding voor tekst 3"/>
          <p:cNvSpPr>
            <a:spLocks noGrp="1"/>
          </p:cNvSpPr>
          <p:nvPr>
            <p:ph type="body" sz="half" idx="2"/>
          </p:nvPr>
        </p:nvSpPr>
        <p:spPr>
          <a:xfrm>
            <a:off x="3040443" y="5388936"/>
            <a:ext cx="5486400" cy="912255"/>
          </a:xfrm>
        </p:spPr>
        <p:txBody>
          <a:bodyPr/>
          <a:lstStyle>
            <a:lvl1pPr marL="0" indent="0" algn="r">
              <a:spcBef>
                <a:spcPts val="0"/>
              </a:spcBef>
              <a:buNone/>
              <a:defRPr sz="1400"/>
            </a:lvl1pPr>
            <a:lvl2pPr>
              <a:defRPr sz="1200"/>
            </a:lvl2pPr>
            <a:lvl3pPr>
              <a:defRPr sz="1000"/>
            </a:lvl3pPr>
            <a:lvl4pPr>
              <a:defRPr sz="900"/>
            </a:lvl4pPr>
            <a:lvl5pPr>
              <a:defRPr sz="900"/>
            </a:lvl5pPr>
            <a:extLst/>
          </a:lstStyle>
          <a:p>
            <a:pPr lvl="0" eaLnBrk="1" latinLnBrk="0" hangingPunct="1"/>
            <a:r>
              <a:rPr kumimoji="0" lang="nl-NL" smtClean="0"/>
              <a:t>Klik om de modelstijlen te bewerken</a:t>
            </a:r>
          </a:p>
        </p:txBody>
      </p:sp>
      <p:sp>
        <p:nvSpPr>
          <p:cNvPr id="13" name="Tijdelijke aanduiding voor afbeelding 12"/>
          <p:cNvSpPr>
            <a:spLocks noGrp="1"/>
          </p:cNvSpPr>
          <p:nvPr>
            <p:ph type="pic" idx="1"/>
          </p:nvPr>
        </p:nvSpPr>
        <p:spPr>
          <a:xfrm>
            <a:off x="304800" y="249864"/>
            <a:ext cx="8534400" cy="4343400"/>
          </a:xfrm>
          <a:prstGeom prst="round2DiagRect">
            <a:avLst>
              <a:gd name="adj1" fmla="val 11403"/>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extLst/>
          </a:lstStyle>
          <a:p>
            <a:pPr marL="0" algn="l" rtl="0" eaLnBrk="1" latinLnBrk="0" hangingPunct="1"/>
            <a:r>
              <a:rPr kumimoji="0" lang="nl-NL" smtClean="0">
                <a:solidFill>
                  <a:schemeClr val="lt1"/>
                </a:solidFill>
                <a:latin typeface="+mn-lt"/>
                <a:ea typeface="+mn-ea"/>
                <a:cs typeface="+mn-cs"/>
              </a:rPr>
              <a:t>Klik op het pictogram als u een afbeelding wilt toevoegen</a:t>
            </a:r>
            <a:endParaRPr kumimoji="0" lang="en-US" dirty="0">
              <a:solidFill>
                <a:schemeClr val="lt1"/>
              </a:solidFill>
              <a:latin typeface="+mn-lt"/>
              <a:ea typeface="+mn-ea"/>
              <a:cs typeface="+mn-cs"/>
            </a:endParaRPr>
          </a:p>
        </p:txBody>
      </p:sp>
      <p:sp>
        <p:nvSpPr>
          <p:cNvPr id="8" name="Tijdelijke aanduiding voor datum 7"/>
          <p:cNvSpPr>
            <a:spLocks noGrp="1"/>
          </p:cNvSpPr>
          <p:nvPr>
            <p:ph type="dt" sz="half" idx="10"/>
          </p:nvPr>
        </p:nvSpPr>
        <p:spPr>
          <a:xfrm>
            <a:off x="5562600" y="6509004"/>
            <a:ext cx="3002280" cy="274320"/>
          </a:xfrm>
        </p:spPr>
        <p:txBody>
          <a:bodyPr vert="horz" rtlCol="0"/>
          <a:lstStyle>
            <a:extLst/>
          </a:lstStyle>
          <a:p>
            <a:fld id="{999E2CA7-5818-4835-9E9C-935D9E89C624}" type="datetime1">
              <a:rPr lang="nl-NL" smtClean="0"/>
              <a:t>11-6-2018</a:t>
            </a:fld>
            <a:endParaRPr lang="nl-NL"/>
          </a:p>
        </p:txBody>
      </p:sp>
      <p:sp>
        <p:nvSpPr>
          <p:cNvPr id="9" name="Tijdelijke aanduiding voor dianummer 8"/>
          <p:cNvSpPr>
            <a:spLocks noGrp="1"/>
          </p:cNvSpPr>
          <p:nvPr>
            <p:ph type="sldNum" sz="quarter" idx="11"/>
          </p:nvPr>
        </p:nvSpPr>
        <p:spPr>
          <a:xfrm>
            <a:off x="8638952" y="6509004"/>
            <a:ext cx="464288" cy="274320"/>
          </a:xfrm>
        </p:spPr>
        <p:txBody>
          <a:bodyPr vert="horz" rtlCol="0"/>
          <a:lstStyle>
            <a:lvl1pPr>
              <a:defRPr>
                <a:solidFill>
                  <a:schemeClr val="tx2">
                    <a:shade val="90000"/>
                  </a:schemeClr>
                </a:solidFill>
              </a:defRPr>
            </a:lvl1pPr>
            <a:extLst/>
          </a:lstStyle>
          <a:p>
            <a:fld id="{A5238A88-B794-48A6-A1A1-D4DD88687EAF}" type="slidenum">
              <a:rPr lang="nl-NL" smtClean="0"/>
              <a:t>‹nr.›</a:t>
            </a:fld>
            <a:endParaRPr lang="nl-NL"/>
          </a:p>
        </p:txBody>
      </p:sp>
      <p:sp>
        <p:nvSpPr>
          <p:cNvPr id="10" name="Tijdelijke aanduiding voor voettekst 9"/>
          <p:cNvSpPr>
            <a:spLocks noGrp="1"/>
          </p:cNvSpPr>
          <p:nvPr>
            <p:ph type="ftr" sz="quarter" idx="12"/>
          </p:nvPr>
        </p:nvSpPr>
        <p:spPr>
          <a:xfrm>
            <a:off x="1600200" y="6509004"/>
            <a:ext cx="3907464" cy="274320"/>
          </a:xfrm>
        </p:spPr>
        <p:txBody>
          <a:bodyPr vert="horz" rtlCol="0"/>
          <a:lstStyle>
            <a:extLst/>
          </a:lstStyle>
          <a:p>
            <a:endParaRPr lang="nl-NL"/>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Rond diagonale hoek rechthoek 6"/>
          <p:cNvSpPr/>
          <p:nvPr/>
        </p:nvSpPr>
        <p:spPr>
          <a:xfrm>
            <a:off x="164592" y="147085"/>
            <a:ext cx="8810846" cy="6565392"/>
          </a:xfrm>
          <a:prstGeom prst="round2DiagRect">
            <a:avLst>
              <a:gd name="adj1" fmla="val 11807"/>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 name="Tijdelijke aanduiding voor voettekst 2"/>
          <p:cNvSpPr>
            <a:spLocks noGrp="1"/>
          </p:cNvSpPr>
          <p:nvPr>
            <p:ph type="ftr" sz="quarter" idx="3"/>
          </p:nvPr>
        </p:nvSpPr>
        <p:spPr>
          <a:xfrm>
            <a:off x="1295400" y="6400800"/>
            <a:ext cx="4212264" cy="274320"/>
          </a:xfrm>
          <a:prstGeom prst="rect">
            <a:avLst/>
          </a:prstGeom>
        </p:spPr>
        <p:txBody>
          <a:bodyPr/>
          <a:lstStyle>
            <a:lvl1pPr algn="r" eaLnBrk="1" latinLnBrk="0" hangingPunct="1">
              <a:defRPr kumimoji="0" sz="1300">
                <a:solidFill>
                  <a:schemeClr val="bg2">
                    <a:tint val="60000"/>
                    <a:satMod val="155000"/>
                  </a:schemeClr>
                </a:solidFill>
              </a:defRPr>
            </a:lvl1pPr>
            <a:extLst/>
          </a:lstStyle>
          <a:p>
            <a:endParaRPr lang="nl-NL"/>
          </a:p>
        </p:txBody>
      </p:sp>
      <p:sp>
        <p:nvSpPr>
          <p:cNvPr id="14" name="Tijdelijke aanduiding voor datum 13"/>
          <p:cNvSpPr>
            <a:spLocks noGrp="1"/>
          </p:cNvSpPr>
          <p:nvPr>
            <p:ph type="dt" sz="half" idx="2"/>
          </p:nvPr>
        </p:nvSpPr>
        <p:spPr>
          <a:xfrm>
            <a:off x="5562600" y="6400800"/>
            <a:ext cx="3002280" cy="274320"/>
          </a:xfrm>
          <a:prstGeom prst="rect">
            <a:avLst/>
          </a:prstGeom>
        </p:spPr>
        <p:txBody>
          <a:bodyPr/>
          <a:lstStyle>
            <a:lvl1pPr algn="l" eaLnBrk="1" latinLnBrk="0" hangingPunct="1">
              <a:defRPr kumimoji="0" sz="1300">
                <a:solidFill>
                  <a:schemeClr val="bg2">
                    <a:tint val="60000"/>
                    <a:satMod val="155000"/>
                  </a:schemeClr>
                </a:solidFill>
              </a:defRPr>
            </a:lvl1pPr>
            <a:extLst/>
          </a:lstStyle>
          <a:p>
            <a:fld id="{040D35FE-362F-4818-B40C-9ED465834B86}" type="datetime1">
              <a:rPr lang="nl-NL" smtClean="0"/>
              <a:t>11-6-2018</a:t>
            </a:fld>
            <a:endParaRPr lang="nl-NL"/>
          </a:p>
        </p:txBody>
      </p:sp>
      <p:sp>
        <p:nvSpPr>
          <p:cNvPr id="23" name="Tijdelijke aanduiding voor dianummer 22"/>
          <p:cNvSpPr>
            <a:spLocks noGrp="1"/>
          </p:cNvSpPr>
          <p:nvPr>
            <p:ph type="sldNum" sz="quarter" idx="4"/>
          </p:nvPr>
        </p:nvSpPr>
        <p:spPr>
          <a:xfrm>
            <a:off x="8638952" y="6514568"/>
            <a:ext cx="464288" cy="274320"/>
          </a:xfrm>
          <a:prstGeom prst="rect">
            <a:avLst/>
          </a:prstGeom>
        </p:spPr>
        <p:txBody>
          <a:bodyPr anchor="ctr"/>
          <a:lstStyle>
            <a:lvl1pPr algn="r" eaLnBrk="1" latinLnBrk="0" hangingPunct="1">
              <a:defRPr kumimoji="0" sz="1600">
                <a:solidFill>
                  <a:schemeClr val="tx2">
                    <a:shade val="90000"/>
                  </a:schemeClr>
                </a:solidFill>
                <a:effectLst/>
              </a:defRPr>
            </a:lvl1pPr>
            <a:extLst/>
          </a:lstStyle>
          <a:p>
            <a:fld id="{A5238A88-B794-48A6-A1A1-D4DD88687EAF}" type="slidenum">
              <a:rPr lang="nl-NL" smtClean="0"/>
              <a:t>‹nr.›</a:t>
            </a:fld>
            <a:endParaRPr lang="nl-NL"/>
          </a:p>
        </p:txBody>
      </p:sp>
      <p:sp>
        <p:nvSpPr>
          <p:cNvPr id="22" name="Tijdelijke aanduiding voor titel 21"/>
          <p:cNvSpPr>
            <a:spLocks noGrp="1"/>
          </p:cNvSpPr>
          <p:nvPr>
            <p:ph type="title"/>
          </p:nvPr>
        </p:nvSpPr>
        <p:spPr>
          <a:xfrm>
            <a:off x="457200" y="253536"/>
            <a:ext cx="8229600" cy="1143000"/>
          </a:xfrm>
          <a:prstGeom prst="rect">
            <a:avLst/>
          </a:prstGeom>
        </p:spPr>
        <p:txBody>
          <a:bodyPr rIns="91440" anchor="b">
            <a:normAutofit/>
            <a:scene3d>
              <a:camera prst="orthographicFront"/>
              <a:lightRig rig="soft" dir="t">
                <a:rot lat="0" lon="0" rev="2400000"/>
              </a:lightRig>
            </a:scene3d>
            <a:sp3d>
              <a:bevelT w="19050" h="12700"/>
            </a:sp3d>
          </a:bodyPr>
          <a:lstStyle>
            <a:extLst/>
          </a:lstStyle>
          <a:p>
            <a:r>
              <a:rPr kumimoji="0" lang="nl-NL" smtClean="0"/>
              <a:t>Klik om de stijl te bewerken</a:t>
            </a:r>
            <a:endParaRPr kumimoji="0" lang="en-US"/>
          </a:p>
        </p:txBody>
      </p:sp>
      <p:sp>
        <p:nvSpPr>
          <p:cNvPr id="13" name="Tijdelijke aanduiding voor tekst 12"/>
          <p:cNvSpPr>
            <a:spLocks noGrp="1"/>
          </p:cNvSpPr>
          <p:nvPr>
            <p:ph type="body" idx="1"/>
          </p:nvPr>
        </p:nvSpPr>
        <p:spPr>
          <a:xfrm>
            <a:off x="457200" y="1646237"/>
            <a:ext cx="8229600" cy="4526280"/>
          </a:xfrm>
          <a:prstGeom prst="rect">
            <a:avLst/>
          </a:prstGeom>
        </p:spPr>
        <p:txBody>
          <a:bodyPr>
            <a:normAutofit/>
          </a:bodyPr>
          <a:lstStyle>
            <a:extLst/>
          </a:lstStyle>
          <a:p>
            <a:pPr lvl="0" eaLnBrk="1" latinLnBrk="0" hangingPunct="1"/>
            <a:r>
              <a:rPr kumimoji="0" lang="nl-NL" smtClean="0"/>
              <a:t>Klik om de modelstijlen te bewerken</a:t>
            </a:r>
          </a:p>
          <a:p>
            <a:pPr lvl="1" eaLnBrk="1" latinLnBrk="0" hangingPunct="1"/>
            <a:r>
              <a:rPr kumimoji="0" lang="nl-NL" smtClean="0"/>
              <a:t>Tweede niveau</a:t>
            </a:r>
          </a:p>
          <a:p>
            <a:pPr lvl="2" eaLnBrk="1" latinLnBrk="0" hangingPunct="1"/>
            <a:r>
              <a:rPr kumimoji="0" lang="nl-NL" smtClean="0"/>
              <a:t>Derde niveau</a:t>
            </a:r>
          </a:p>
          <a:p>
            <a:pPr lvl="3" eaLnBrk="1" latinLnBrk="0" hangingPunct="1"/>
            <a:r>
              <a:rPr kumimoji="0" lang="nl-NL" smtClean="0"/>
              <a:t>Vierde niveau</a:t>
            </a:r>
          </a:p>
          <a:p>
            <a:pPr lvl="4" eaLnBrk="1" latinLnBrk="0" hangingPunct="1"/>
            <a:r>
              <a:rPr kumimoji="0" lang="nl-NL" smtClean="0"/>
              <a:t>Vijfde niveau</a:t>
            </a:r>
            <a:endParaRPr kumimoji="0" lang="en-US"/>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dt="0"/>
  <p:txStyles>
    <p:titleStyle>
      <a:lvl1pPr marL="54864" algn="r" rtl="0" eaLnBrk="1" latinLnBrk="0" hangingPunct="1">
        <a:spcBef>
          <a:spcPct val="0"/>
        </a:spcBef>
        <a:buNone/>
        <a:defRPr kumimoji="0" sz="4600" kern="1200">
          <a:solidFill>
            <a:schemeClr val="tx2">
              <a:tint val="100000"/>
              <a:shade val="90000"/>
              <a:satMod val="250000"/>
              <a:alpha val="100000"/>
            </a:schemeClr>
          </a:solidFill>
          <a:effectLst>
            <a:outerShdw blurRad="38100" dist="25500" dir="5400000" algn="tl" rotWithShape="0">
              <a:srgbClr val="000000">
                <a:satMod val="180000"/>
                <a:alpha val="75000"/>
              </a:srgbClr>
            </a:outerShdw>
          </a:effectLst>
          <a:latin typeface="+mj-lt"/>
          <a:ea typeface="+mj-ea"/>
          <a:cs typeface="+mj-cs"/>
        </a:defRPr>
      </a:lvl1pPr>
      <a:extLst/>
    </p:titleStyle>
    <p:bodyStyle>
      <a:lvl1pPr marL="292100" indent="-292100" algn="l" rtl="0" eaLnBrk="1" latinLnBrk="0" hangingPunct="1">
        <a:spcBef>
          <a:spcPts val="0"/>
        </a:spcBef>
        <a:buClr>
          <a:schemeClr val="accent1"/>
        </a:buClr>
        <a:buSzPct val="70000"/>
        <a:buFont typeface="Wingdings 2"/>
        <a:buChar char=""/>
        <a:defRPr kumimoji="0" sz="3200" kern="1200">
          <a:solidFill>
            <a:schemeClr val="tx1"/>
          </a:solidFill>
          <a:latin typeface="+mn-lt"/>
          <a:ea typeface="+mn-ea"/>
          <a:cs typeface="+mn-cs"/>
        </a:defRPr>
      </a:lvl1pPr>
      <a:lvl2pPr marL="640080" indent="-228600" algn="l" rtl="0" eaLnBrk="1" latinLnBrk="0" hangingPunct="1">
        <a:spcBef>
          <a:spcPts val="400"/>
        </a:spcBef>
        <a:buClr>
          <a:schemeClr val="accent2"/>
        </a:buClr>
        <a:buSzPct val="90000"/>
        <a:buFontTx/>
        <a:buChar char="•"/>
        <a:defRPr kumimoji="0" sz="2600" kern="1200">
          <a:solidFill>
            <a:schemeClr val="tx1"/>
          </a:solidFill>
          <a:latin typeface="+mn-lt"/>
          <a:ea typeface="+mn-ea"/>
          <a:cs typeface="+mn-cs"/>
        </a:defRPr>
      </a:lvl2pPr>
      <a:lvl3pPr marL="822960" indent="-192024" algn="l" rtl="0" eaLnBrk="1" latinLnBrk="0" hangingPunct="1">
        <a:spcBef>
          <a:spcPts val="400"/>
        </a:spcBef>
        <a:buClr>
          <a:schemeClr val="accent3"/>
        </a:buClr>
        <a:buSzPct val="100000"/>
        <a:buFont typeface="Wingdings 2"/>
        <a:buChar char=""/>
        <a:defRPr kumimoji="0" sz="2300" kern="1200">
          <a:solidFill>
            <a:schemeClr val="tx1"/>
          </a:solidFill>
          <a:latin typeface="+mn-lt"/>
          <a:ea typeface="+mn-ea"/>
          <a:cs typeface="+mn-cs"/>
        </a:defRPr>
      </a:lvl3pPr>
      <a:lvl4pPr marL="1005840" indent="-182880" algn="l" rtl="0" eaLnBrk="1" latinLnBrk="0" hangingPunct="1">
        <a:spcBef>
          <a:spcPts val="400"/>
        </a:spcBef>
        <a:buClr>
          <a:schemeClr val="accent3"/>
        </a:buClr>
        <a:buSzPct val="100000"/>
        <a:buFont typeface="Wingdings 2"/>
        <a:buChar char=""/>
        <a:defRPr kumimoji="0" sz="2000" kern="1200">
          <a:solidFill>
            <a:schemeClr val="tx1"/>
          </a:solidFill>
          <a:latin typeface="+mn-lt"/>
          <a:ea typeface="+mn-ea"/>
          <a:cs typeface="+mn-cs"/>
        </a:defRPr>
      </a:lvl4pPr>
      <a:lvl5pPr marL="1188720" indent="-182880" algn="l" rtl="0" eaLnBrk="1" latinLnBrk="0" hangingPunct="1">
        <a:spcBef>
          <a:spcPts val="400"/>
        </a:spcBef>
        <a:buClr>
          <a:schemeClr val="accent3"/>
        </a:buClr>
        <a:buSzPct val="100000"/>
        <a:buFont typeface="Wingdings 2"/>
        <a:buChar char=""/>
        <a:defRPr kumimoji="0" sz="1900" kern="1200">
          <a:solidFill>
            <a:schemeClr val="tx1"/>
          </a:solidFill>
          <a:latin typeface="+mn-lt"/>
          <a:ea typeface="+mn-ea"/>
          <a:cs typeface="+mn-cs"/>
        </a:defRPr>
      </a:lvl5pPr>
      <a:lvl6pPr marL="1371600" indent="-173736" algn="l" rtl="0" eaLnBrk="1" latinLnBrk="0" hangingPunct="1">
        <a:spcBef>
          <a:spcPts val="400"/>
        </a:spcBef>
        <a:buClr>
          <a:schemeClr val="accent4"/>
        </a:buClr>
        <a:buFont typeface="Wingdings 2"/>
        <a:buChar char=""/>
        <a:defRPr kumimoji="0" sz="1800" kern="1200" baseline="0">
          <a:solidFill>
            <a:schemeClr val="tx1"/>
          </a:solidFill>
          <a:latin typeface="+mn-lt"/>
          <a:ea typeface="+mn-ea"/>
          <a:cs typeface="+mn-cs"/>
        </a:defRPr>
      </a:lvl6pPr>
      <a:lvl7pPr marL="155448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7pPr>
      <a:lvl8pPr marL="173736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8pPr>
      <a:lvl9pPr marL="192024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microsoft.com/office/2007/relationships/media" Target="../media/media2.mp3"/><Relationship Id="rId7" Type="http://schemas.openxmlformats.org/officeDocument/2006/relationships/image" Target="../media/image4.png"/><Relationship Id="rId2" Type="http://schemas.openxmlformats.org/officeDocument/2006/relationships/audio" Target="../media/media1.mp3"/><Relationship Id="rId1" Type="http://schemas.microsoft.com/office/2007/relationships/media" Target="../media/media1.mp3"/><Relationship Id="rId6" Type="http://schemas.openxmlformats.org/officeDocument/2006/relationships/image" Target="../media/image3.png"/><Relationship Id="rId5" Type="http://schemas.openxmlformats.org/officeDocument/2006/relationships/slideLayout" Target="../slideLayouts/slideLayout2.xml"/><Relationship Id="rId4" Type="http://schemas.openxmlformats.org/officeDocument/2006/relationships/audio" Target="../media/media2.mp3"/></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hyperlink" Target="https://www.youtube.com/watch?v=2jCQWRUaY74" TargetMode="External"/><Relationship Id="rId2" Type="http://schemas.openxmlformats.org/officeDocument/2006/relationships/hyperlink" Target="https://www.youtube.com/watch?v=fmnaYPHHJJM" TargetMode="Externa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hyperlink" Target="https://www.youtube.com/watch?v=dKTdMV6cOZw" TargetMode="External"/><Relationship Id="rId2" Type="http://schemas.openxmlformats.org/officeDocument/2006/relationships/hyperlink" Target="https://www.youtube.com/watch?v=3oef68YabD0" TargetMode="Externa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hyperlink" Target="https://www.youtube.com/watch?v=dKTdMV6cOZw" TargetMode="Externa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nl-NL" dirty="0" smtClean="0"/>
              <a:t>Taalbeschouwing</a:t>
            </a:r>
            <a:endParaRPr lang="nl-NL" dirty="0"/>
          </a:p>
        </p:txBody>
      </p:sp>
      <p:sp>
        <p:nvSpPr>
          <p:cNvPr id="3" name="Ondertitel 2"/>
          <p:cNvSpPr>
            <a:spLocks noGrp="1"/>
          </p:cNvSpPr>
          <p:nvPr>
            <p:ph type="subTitle" idx="1"/>
          </p:nvPr>
        </p:nvSpPr>
        <p:spPr/>
        <p:txBody>
          <a:bodyPr/>
          <a:lstStyle/>
          <a:p>
            <a:r>
              <a:rPr lang="nl-NL" dirty="0" smtClean="0"/>
              <a:t>week </a:t>
            </a:r>
            <a:r>
              <a:rPr lang="nl-NL" dirty="0" smtClean="0"/>
              <a:t>7</a:t>
            </a:r>
          </a:p>
          <a:p>
            <a:r>
              <a:rPr lang="nl-NL" dirty="0" smtClean="0"/>
              <a:t>12-06-2018</a:t>
            </a:r>
            <a:endParaRPr lang="nl-NL" dirty="0" smtClean="0"/>
          </a:p>
        </p:txBody>
      </p:sp>
    </p:spTree>
    <p:extLst>
      <p:ext uri="{BB962C8B-B14F-4D97-AF65-F5344CB8AC3E}">
        <p14:creationId xmlns:p14="http://schemas.microsoft.com/office/powerpoint/2010/main" val="146150089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nl-NL" dirty="0" smtClean="0"/>
              <a:t>2. Rollenspel: in de Chinese apotheek</a:t>
            </a:r>
            <a:endParaRPr lang="nl-NL" dirty="0"/>
          </a:p>
        </p:txBody>
      </p:sp>
      <p:sp>
        <p:nvSpPr>
          <p:cNvPr id="3" name="Tijdelijke aanduiding voor inhoud 2"/>
          <p:cNvSpPr>
            <a:spLocks noGrp="1"/>
          </p:cNvSpPr>
          <p:nvPr>
            <p:ph idx="1"/>
          </p:nvPr>
        </p:nvSpPr>
        <p:spPr/>
        <p:txBody>
          <a:bodyPr/>
          <a:lstStyle/>
          <a:p>
            <a:r>
              <a:rPr lang="nl-NL" dirty="0" smtClean="0"/>
              <a:t>Apotheker:</a:t>
            </a:r>
          </a:p>
          <a:p>
            <a:endParaRPr lang="nl-NL" dirty="0"/>
          </a:p>
          <a:p>
            <a:pPr marL="0" indent="0">
              <a:buNone/>
            </a:pPr>
            <a:r>
              <a:rPr lang="nl-NL" dirty="0" err="1" smtClean="0"/>
              <a:t>懂了</a:t>
            </a:r>
            <a:r>
              <a:rPr lang="nl-NL" dirty="0"/>
              <a:t>。 </a:t>
            </a:r>
            <a:r>
              <a:rPr lang="nl-NL" dirty="0" err="1"/>
              <a:t>Dǒng</a:t>
            </a:r>
            <a:r>
              <a:rPr lang="nl-NL" dirty="0"/>
              <a:t> </a:t>
            </a:r>
            <a:r>
              <a:rPr lang="nl-NL" dirty="0" err="1"/>
              <a:t>le</a:t>
            </a:r>
            <a:r>
              <a:rPr lang="nl-NL" dirty="0"/>
              <a:t>. Ja, ik begrijp </a:t>
            </a:r>
            <a:r>
              <a:rPr lang="nl-NL" dirty="0" smtClean="0"/>
              <a:t>het.</a:t>
            </a:r>
          </a:p>
          <a:p>
            <a:pPr marL="0" indent="0">
              <a:buNone/>
            </a:pPr>
            <a:endParaRPr lang="nl-NL" dirty="0" smtClean="0"/>
          </a:p>
          <a:p>
            <a:pPr marL="0" indent="0">
              <a:buNone/>
            </a:pPr>
            <a:r>
              <a:rPr lang="nl-NL" dirty="0" err="1" smtClean="0"/>
              <a:t>不懂</a:t>
            </a:r>
            <a:r>
              <a:rPr lang="nl-NL" dirty="0"/>
              <a:t>。 </a:t>
            </a:r>
            <a:r>
              <a:rPr lang="nl-NL" dirty="0" err="1"/>
              <a:t>Bù</a:t>
            </a:r>
            <a:r>
              <a:rPr lang="nl-NL" dirty="0"/>
              <a:t> </a:t>
            </a:r>
            <a:r>
              <a:rPr lang="nl-NL" dirty="0" err="1"/>
              <a:t>dǒng</a:t>
            </a:r>
            <a:r>
              <a:rPr lang="nl-NL" dirty="0"/>
              <a:t>. Nee, ik begrijp het </a:t>
            </a:r>
            <a:r>
              <a:rPr lang="nl-NL" dirty="0" smtClean="0"/>
              <a:t>niet.</a:t>
            </a:r>
            <a:endParaRPr lang="nl-NL" dirty="0"/>
          </a:p>
        </p:txBody>
      </p:sp>
      <p:sp>
        <p:nvSpPr>
          <p:cNvPr id="4" name="Tijdelijke aanduiding voor dianummer 3"/>
          <p:cNvSpPr>
            <a:spLocks noGrp="1"/>
          </p:cNvSpPr>
          <p:nvPr>
            <p:ph type="sldNum" sz="quarter" idx="12"/>
          </p:nvPr>
        </p:nvSpPr>
        <p:spPr/>
        <p:txBody>
          <a:bodyPr/>
          <a:lstStyle/>
          <a:p>
            <a:fld id="{A5238A88-B794-48A6-A1A1-D4DD88687EAF}" type="slidenum">
              <a:rPr lang="nl-NL" smtClean="0"/>
              <a:t>10</a:t>
            </a:fld>
            <a:endParaRPr lang="nl-NL"/>
          </a:p>
        </p:txBody>
      </p:sp>
      <p:pic>
        <p:nvPicPr>
          <p:cNvPr id="5" name="Ja, ik begrijp het..mp3">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7740352" y="2260104"/>
            <a:ext cx="609600" cy="609600"/>
          </a:xfrm>
          <a:prstGeom prst="rect">
            <a:avLst/>
          </a:prstGeom>
        </p:spPr>
      </p:pic>
      <p:pic>
        <p:nvPicPr>
          <p:cNvPr id="6" name="Nee, ik begrijp het niet..mp3">
            <a:hlinkClick r:id="" action="ppaction://media"/>
          </p:cNvPr>
          <p:cNvPicPr>
            <a:picLocks noChangeAspect="1"/>
          </p:cNvPicPr>
          <p:nvPr>
            <a:audioFile r:link="rId4"/>
            <p:extLst>
              <p:ext uri="{DAA4B4D4-6D71-4841-9C94-3DE7FCFB9230}">
                <p14:media xmlns:p14="http://schemas.microsoft.com/office/powerpoint/2010/main" r:embed="rId3"/>
              </p:ext>
            </p:extLst>
          </p:nvPr>
        </p:nvPicPr>
        <p:blipFill>
          <a:blip r:embed="rId7"/>
          <a:stretch>
            <a:fillRect/>
          </a:stretch>
        </p:blipFill>
        <p:spPr>
          <a:xfrm>
            <a:off x="7668344" y="4293096"/>
            <a:ext cx="609600" cy="609600"/>
          </a:xfrm>
          <a:prstGeom prst="rect">
            <a:avLst/>
          </a:prstGeom>
        </p:spPr>
      </p:pic>
    </p:spTree>
    <p:extLst>
      <p:ext uri="{BB962C8B-B14F-4D97-AF65-F5344CB8AC3E}">
        <p14:creationId xmlns:p14="http://schemas.microsoft.com/office/powerpoint/2010/main" val="4022241033"/>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5"/>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5250" fill="hold"/>
                                        <p:tgtEl>
                                          <p:spTgt spid="5"/>
                                        </p:tgtEl>
                                      </p:cBhvr>
                                    </p:cmd>
                                  </p:childTnLst>
                                </p:cTn>
                              </p:par>
                            </p:childTnLst>
                          </p:cTn>
                        </p:par>
                      </p:childTnLst>
                    </p:cTn>
                  </p:par>
                </p:childTnLst>
              </p:cTn>
              <p:nextCondLst>
                <p:cond evt="onClick" delay="0">
                  <p:tgtEl>
                    <p:spTgt spid="5"/>
                  </p:tgtEl>
                </p:cond>
              </p:nextCondLst>
            </p:seq>
            <p:audio>
              <p:cMediaNode vol="80000">
                <p:cTn id="7" fill="hold" display="0">
                  <p:stCondLst>
                    <p:cond delay="indefinite"/>
                  </p:stCondLst>
                  <p:endCondLst>
                    <p:cond evt="onStopAudio" delay="0">
                      <p:tgtEl>
                        <p:sldTgt/>
                      </p:tgtEl>
                    </p:cond>
                  </p:endCondLst>
                </p:cTn>
                <p:tgtEl>
                  <p:spTgt spid="5"/>
                </p:tgtEl>
              </p:cMediaNode>
            </p:audio>
            <p:seq concurrent="1" nextAc="seek">
              <p:cTn id="8" restart="whenNotActive" fill="hold" evtFilter="cancelBubble" nodeType="interactiveSeq">
                <p:stCondLst>
                  <p:cond evt="onClick" delay="0">
                    <p:tgtEl>
                      <p:spTgt spid="6"/>
                    </p:tgtEl>
                  </p:cond>
                </p:stCondLst>
                <p:endSync evt="end" delay="0">
                  <p:rtn val="all"/>
                </p:endSync>
                <p:childTnLst>
                  <p:par>
                    <p:cTn id="9" fill="hold">
                      <p:stCondLst>
                        <p:cond delay="0"/>
                      </p:stCondLst>
                      <p:childTnLst>
                        <p:par>
                          <p:cTn id="10" fill="hold">
                            <p:stCondLst>
                              <p:cond delay="0"/>
                            </p:stCondLst>
                            <p:childTnLst>
                              <p:par>
                                <p:cTn id="11" presetID="1" presetClass="mediacall" presetSubtype="0" fill="hold" nodeType="clickEffect">
                                  <p:stCondLst>
                                    <p:cond delay="0"/>
                                  </p:stCondLst>
                                  <p:childTnLst>
                                    <p:cmd type="call" cmd="playFrom(0.0)">
                                      <p:cBhvr>
                                        <p:cTn id="12" dur="5982" fill="hold"/>
                                        <p:tgtEl>
                                          <p:spTgt spid="6"/>
                                        </p:tgtEl>
                                      </p:cBhvr>
                                    </p:cmd>
                                  </p:childTnLst>
                                </p:cTn>
                              </p:par>
                            </p:childTnLst>
                          </p:cTn>
                        </p:par>
                      </p:childTnLst>
                    </p:cTn>
                  </p:par>
                </p:childTnLst>
              </p:cTn>
              <p:nextCondLst>
                <p:cond evt="onClick" delay="0">
                  <p:tgtEl>
                    <p:spTgt spid="6"/>
                  </p:tgtEl>
                </p:cond>
              </p:nextCondLst>
            </p:seq>
            <p:audio>
              <p:cMediaNode vol="80000">
                <p:cTn id="13" fill="hold" display="0">
                  <p:stCondLst>
                    <p:cond delay="indefinite"/>
                  </p:stCondLst>
                  <p:endCondLst>
                    <p:cond evt="onStopAudio" delay="0">
                      <p:tgtEl>
                        <p:sldTgt/>
                      </p:tgtEl>
                    </p:cond>
                  </p:endCondLst>
                </p:cTn>
                <p:tgtEl>
                  <p:spTgt spid="6"/>
                </p:tgtEl>
              </p:cMediaNode>
            </p:audio>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2. Bespreking rollenspel</a:t>
            </a:r>
            <a:endParaRPr lang="nl-NL" dirty="0"/>
          </a:p>
        </p:txBody>
      </p:sp>
      <p:sp>
        <p:nvSpPr>
          <p:cNvPr id="3" name="Tijdelijke aanduiding voor inhoud 2"/>
          <p:cNvSpPr>
            <a:spLocks noGrp="1"/>
          </p:cNvSpPr>
          <p:nvPr>
            <p:ph idx="1"/>
          </p:nvPr>
        </p:nvSpPr>
        <p:spPr/>
        <p:txBody>
          <a:bodyPr>
            <a:normAutofit/>
          </a:bodyPr>
          <a:lstStyle/>
          <a:p>
            <a:endParaRPr lang="nl-NL" dirty="0"/>
          </a:p>
        </p:txBody>
      </p:sp>
      <p:sp>
        <p:nvSpPr>
          <p:cNvPr id="4" name="Tijdelijke aanduiding voor dianummer 3"/>
          <p:cNvSpPr>
            <a:spLocks noGrp="1"/>
          </p:cNvSpPr>
          <p:nvPr>
            <p:ph type="sldNum" sz="quarter" idx="12"/>
          </p:nvPr>
        </p:nvSpPr>
        <p:spPr/>
        <p:txBody>
          <a:bodyPr/>
          <a:lstStyle/>
          <a:p>
            <a:fld id="{A5238A88-B794-48A6-A1A1-D4DD88687EAF}" type="slidenum">
              <a:rPr lang="nl-NL" smtClean="0"/>
              <a:t>11</a:t>
            </a:fld>
            <a:endParaRPr lang="nl-NL"/>
          </a:p>
        </p:txBody>
      </p:sp>
    </p:spTree>
    <p:extLst>
      <p:ext uri="{BB962C8B-B14F-4D97-AF65-F5344CB8AC3E}">
        <p14:creationId xmlns:p14="http://schemas.microsoft.com/office/powerpoint/2010/main" val="51707332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2. Communicatie:</a:t>
            </a:r>
            <a:endParaRPr lang="nl-NL" dirty="0"/>
          </a:p>
        </p:txBody>
      </p:sp>
      <p:sp>
        <p:nvSpPr>
          <p:cNvPr id="4" name="Tijdelijke aanduiding voor dianummer 3"/>
          <p:cNvSpPr>
            <a:spLocks noGrp="1"/>
          </p:cNvSpPr>
          <p:nvPr>
            <p:ph type="sldNum" sz="quarter" idx="12"/>
          </p:nvPr>
        </p:nvSpPr>
        <p:spPr/>
        <p:txBody>
          <a:bodyPr/>
          <a:lstStyle/>
          <a:p>
            <a:fld id="{A5238A88-B794-48A6-A1A1-D4DD88687EAF}" type="slidenum">
              <a:rPr lang="nl-NL" smtClean="0"/>
              <a:t>12</a:t>
            </a:fld>
            <a:endParaRPr lang="nl-NL"/>
          </a:p>
        </p:txBody>
      </p:sp>
      <p:sp>
        <p:nvSpPr>
          <p:cNvPr id="5" name="object 10"/>
          <p:cNvSpPr>
            <a:spLocks noGrp="1"/>
          </p:cNvSpPr>
          <p:nvPr>
            <p:ph idx="1"/>
          </p:nvPr>
        </p:nvSpPr>
        <p:spPr>
          <a:xfrm>
            <a:off x="2123728" y="1556792"/>
            <a:ext cx="4834880" cy="4968552"/>
          </a:xfrm>
          <a:prstGeom prst="rect">
            <a:avLst/>
          </a:prstGeom>
          <a:blipFill>
            <a:blip r:embed="rId2" cstate="print"/>
            <a:stretch>
              <a:fillRect/>
            </a:stretch>
          </a:blipFill>
        </p:spPr>
        <p:txBody>
          <a:bodyPr wrap="square" lIns="0" tIns="0" rIns="0" bIns="0" rtlCol="0"/>
          <a:lstStyle/>
          <a:p>
            <a:endParaRPr lang="nl-NL" dirty="0"/>
          </a:p>
        </p:txBody>
      </p:sp>
    </p:spTree>
    <p:extLst>
      <p:ext uri="{BB962C8B-B14F-4D97-AF65-F5344CB8AC3E}">
        <p14:creationId xmlns:p14="http://schemas.microsoft.com/office/powerpoint/2010/main" val="151224578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Wat gaan we vandaag doen?</a:t>
            </a:r>
            <a:endParaRPr lang="nl-NL" dirty="0"/>
          </a:p>
        </p:txBody>
      </p:sp>
      <p:sp>
        <p:nvSpPr>
          <p:cNvPr id="3" name="Tijdelijke aanduiding voor inhoud 2"/>
          <p:cNvSpPr>
            <a:spLocks noGrp="1"/>
          </p:cNvSpPr>
          <p:nvPr>
            <p:ph idx="1"/>
          </p:nvPr>
        </p:nvSpPr>
        <p:spPr/>
        <p:txBody>
          <a:bodyPr/>
          <a:lstStyle/>
          <a:p>
            <a:pPr marL="0" indent="0">
              <a:buNone/>
            </a:pPr>
            <a:r>
              <a:rPr lang="nl-NL" strike="sngStrike" dirty="0" smtClean="0"/>
              <a:t>1. Psycholinguïstiek: wat is dat?</a:t>
            </a:r>
          </a:p>
          <a:p>
            <a:pPr marL="0" indent="0">
              <a:buNone/>
            </a:pPr>
            <a:r>
              <a:rPr lang="nl-NL" strike="sngStrike" dirty="0" smtClean="0"/>
              <a:t>2. Heb je altijd taal nodig om te kunnen communiceren?</a:t>
            </a:r>
          </a:p>
          <a:p>
            <a:pPr marL="0" indent="0">
              <a:buNone/>
            </a:pPr>
            <a:r>
              <a:rPr lang="nl-NL" dirty="0" smtClean="0"/>
              <a:t>3. Hoe </a:t>
            </a:r>
            <a:r>
              <a:rPr lang="nl-NL" dirty="0"/>
              <a:t>verloopt het proces van taal- en spraakproductie</a:t>
            </a:r>
            <a:r>
              <a:rPr lang="nl-NL" dirty="0" smtClean="0"/>
              <a:t>?</a:t>
            </a:r>
          </a:p>
          <a:p>
            <a:pPr marL="0" indent="0">
              <a:buNone/>
            </a:pPr>
            <a:r>
              <a:rPr lang="nl-NL" dirty="0" smtClean="0"/>
              <a:t>4. Wat gaat er mis bij afasie?</a:t>
            </a:r>
          </a:p>
          <a:p>
            <a:pPr marL="0" indent="0">
              <a:buNone/>
            </a:pPr>
            <a:r>
              <a:rPr lang="nl-NL" dirty="0" smtClean="0"/>
              <a:t>5. Voorbeelden afasie: Broca + </a:t>
            </a:r>
            <a:r>
              <a:rPr lang="nl-NL" dirty="0" smtClean="0"/>
              <a:t>Wernicke</a:t>
            </a:r>
          </a:p>
          <a:p>
            <a:pPr marL="0" indent="0">
              <a:buNone/>
            </a:pPr>
            <a:endParaRPr lang="nl-NL" dirty="0" smtClean="0"/>
          </a:p>
          <a:p>
            <a:pPr marL="0" indent="0">
              <a:buNone/>
            </a:pPr>
            <a:endParaRPr lang="nl-NL" dirty="0"/>
          </a:p>
        </p:txBody>
      </p:sp>
      <p:sp>
        <p:nvSpPr>
          <p:cNvPr id="4" name="Tijdelijke aanduiding voor dianummer 3"/>
          <p:cNvSpPr>
            <a:spLocks noGrp="1"/>
          </p:cNvSpPr>
          <p:nvPr>
            <p:ph type="sldNum" sz="quarter" idx="12"/>
          </p:nvPr>
        </p:nvSpPr>
        <p:spPr/>
        <p:txBody>
          <a:bodyPr/>
          <a:lstStyle/>
          <a:p>
            <a:fld id="{A5238A88-B794-48A6-A1A1-D4DD88687EAF}" type="slidenum">
              <a:rPr lang="nl-NL" smtClean="0"/>
              <a:t>13</a:t>
            </a:fld>
            <a:endParaRPr lang="nl-NL"/>
          </a:p>
        </p:txBody>
      </p:sp>
    </p:spTree>
    <p:extLst>
      <p:ext uri="{BB962C8B-B14F-4D97-AF65-F5344CB8AC3E}">
        <p14:creationId xmlns:p14="http://schemas.microsoft.com/office/powerpoint/2010/main" val="45485081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nl-NL" dirty="0" smtClean="0"/>
              <a:t>3. Hoe </a:t>
            </a:r>
            <a:r>
              <a:rPr lang="nl-NL" dirty="0"/>
              <a:t>verloopt het proces van taal- en spraakproductie?</a:t>
            </a:r>
          </a:p>
        </p:txBody>
      </p:sp>
      <p:sp>
        <p:nvSpPr>
          <p:cNvPr id="3" name="Tijdelijke aanduiding voor inhoud 2"/>
          <p:cNvSpPr>
            <a:spLocks noGrp="1"/>
          </p:cNvSpPr>
          <p:nvPr>
            <p:ph idx="1"/>
          </p:nvPr>
        </p:nvSpPr>
        <p:spPr/>
        <p:txBody>
          <a:bodyPr/>
          <a:lstStyle/>
          <a:p>
            <a:r>
              <a:rPr lang="nl-NL" dirty="0" smtClean="0"/>
              <a:t>Iemand die niet (goed) kan spreken, kan op allerlei plekken in het productieproces een probleem hebben.</a:t>
            </a:r>
          </a:p>
          <a:p>
            <a:endParaRPr lang="nl-NL" dirty="0"/>
          </a:p>
          <a:p>
            <a:r>
              <a:rPr lang="nl-NL" dirty="0" smtClean="0"/>
              <a:t>Zie schema op hand-out.</a:t>
            </a:r>
            <a:endParaRPr lang="nl-NL" dirty="0"/>
          </a:p>
        </p:txBody>
      </p:sp>
      <p:sp>
        <p:nvSpPr>
          <p:cNvPr id="4" name="Tijdelijke aanduiding voor dianummer 3"/>
          <p:cNvSpPr>
            <a:spLocks noGrp="1"/>
          </p:cNvSpPr>
          <p:nvPr>
            <p:ph type="sldNum" sz="quarter" idx="12"/>
          </p:nvPr>
        </p:nvSpPr>
        <p:spPr/>
        <p:txBody>
          <a:bodyPr/>
          <a:lstStyle/>
          <a:p>
            <a:fld id="{A5238A88-B794-48A6-A1A1-D4DD88687EAF}" type="slidenum">
              <a:rPr lang="nl-NL" smtClean="0"/>
              <a:t>14</a:t>
            </a:fld>
            <a:endParaRPr lang="nl-NL"/>
          </a:p>
        </p:txBody>
      </p:sp>
    </p:spTree>
    <p:extLst>
      <p:ext uri="{BB962C8B-B14F-4D97-AF65-F5344CB8AC3E}">
        <p14:creationId xmlns:p14="http://schemas.microsoft.com/office/powerpoint/2010/main" val="232823284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Wat gaan we vandaag doen?</a:t>
            </a:r>
            <a:endParaRPr lang="nl-NL" dirty="0"/>
          </a:p>
        </p:txBody>
      </p:sp>
      <p:sp>
        <p:nvSpPr>
          <p:cNvPr id="3" name="Tijdelijke aanduiding voor inhoud 2"/>
          <p:cNvSpPr>
            <a:spLocks noGrp="1"/>
          </p:cNvSpPr>
          <p:nvPr>
            <p:ph idx="1"/>
          </p:nvPr>
        </p:nvSpPr>
        <p:spPr/>
        <p:txBody>
          <a:bodyPr/>
          <a:lstStyle/>
          <a:p>
            <a:pPr marL="0" indent="0">
              <a:buNone/>
            </a:pPr>
            <a:r>
              <a:rPr lang="nl-NL" strike="sngStrike" dirty="0" smtClean="0"/>
              <a:t>1. Psycholinguïstiek: wat is dat?</a:t>
            </a:r>
          </a:p>
          <a:p>
            <a:pPr marL="0" indent="0">
              <a:buNone/>
            </a:pPr>
            <a:r>
              <a:rPr lang="nl-NL" strike="sngStrike" dirty="0" smtClean="0"/>
              <a:t>2. Heb je altijd taal nodig om te kunnen communiceren?</a:t>
            </a:r>
          </a:p>
          <a:p>
            <a:pPr marL="0" indent="0">
              <a:buNone/>
            </a:pPr>
            <a:r>
              <a:rPr lang="nl-NL" strike="sngStrike" dirty="0" smtClean="0"/>
              <a:t>3. Hoe </a:t>
            </a:r>
            <a:r>
              <a:rPr lang="nl-NL" strike="sngStrike" dirty="0"/>
              <a:t>verloopt het proces van taal- en spraakproductie</a:t>
            </a:r>
            <a:r>
              <a:rPr lang="nl-NL" strike="sngStrike" dirty="0" smtClean="0"/>
              <a:t>?</a:t>
            </a:r>
          </a:p>
          <a:p>
            <a:pPr marL="0" indent="0">
              <a:buNone/>
            </a:pPr>
            <a:r>
              <a:rPr lang="nl-NL" dirty="0" smtClean="0"/>
              <a:t>4. Wat gaat er mis bij afasie?</a:t>
            </a:r>
          </a:p>
          <a:p>
            <a:pPr marL="0" indent="0">
              <a:buNone/>
            </a:pPr>
            <a:r>
              <a:rPr lang="nl-NL" dirty="0" smtClean="0"/>
              <a:t>5. Voorbeelden afasie: Broca + </a:t>
            </a:r>
            <a:r>
              <a:rPr lang="nl-NL" dirty="0" smtClean="0"/>
              <a:t>Wernicke</a:t>
            </a:r>
          </a:p>
          <a:p>
            <a:pPr marL="0" indent="0">
              <a:buNone/>
            </a:pPr>
            <a:endParaRPr lang="nl-NL" dirty="0" smtClean="0"/>
          </a:p>
          <a:p>
            <a:pPr marL="0" indent="0">
              <a:buNone/>
            </a:pPr>
            <a:endParaRPr lang="nl-NL" dirty="0"/>
          </a:p>
        </p:txBody>
      </p:sp>
      <p:sp>
        <p:nvSpPr>
          <p:cNvPr id="4" name="Tijdelijke aanduiding voor dianummer 3"/>
          <p:cNvSpPr>
            <a:spLocks noGrp="1"/>
          </p:cNvSpPr>
          <p:nvPr>
            <p:ph type="sldNum" sz="quarter" idx="12"/>
          </p:nvPr>
        </p:nvSpPr>
        <p:spPr/>
        <p:txBody>
          <a:bodyPr/>
          <a:lstStyle/>
          <a:p>
            <a:fld id="{A5238A88-B794-48A6-A1A1-D4DD88687EAF}" type="slidenum">
              <a:rPr lang="nl-NL" smtClean="0"/>
              <a:t>15</a:t>
            </a:fld>
            <a:endParaRPr lang="nl-NL"/>
          </a:p>
        </p:txBody>
      </p:sp>
    </p:spTree>
    <p:extLst>
      <p:ext uri="{BB962C8B-B14F-4D97-AF65-F5344CB8AC3E}">
        <p14:creationId xmlns:p14="http://schemas.microsoft.com/office/powerpoint/2010/main" val="92981447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4. Wat gaat er mis bij afasie?</a:t>
            </a:r>
            <a:endParaRPr lang="nl-NL" dirty="0"/>
          </a:p>
        </p:txBody>
      </p:sp>
      <p:sp>
        <p:nvSpPr>
          <p:cNvPr id="3" name="Tijdelijke aanduiding voor inhoud 2"/>
          <p:cNvSpPr>
            <a:spLocks noGrp="1"/>
          </p:cNvSpPr>
          <p:nvPr>
            <p:ph idx="1"/>
          </p:nvPr>
        </p:nvSpPr>
        <p:spPr/>
        <p:txBody>
          <a:bodyPr>
            <a:normAutofit/>
          </a:bodyPr>
          <a:lstStyle/>
          <a:p>
            <a:r>
              <a:rPr lang="nl-NL" dirty="0" smtClean="0"/>
              <a:t>a + </a:t>
            </a:r>
            <a:r>
              <a:rPr lang="nl-NL" dirty="0" err="1" smtClean="0"/>
              <a:t>phasia</a:t>
            </a:r>
            <a:r>
              <a:rPr lang="nl-NL" dirty="0" smtClean="0"/>
              <a:t>: 'niet spreken'</a:t>
            </a:r>
          </a:p>
          <a:p>
            <a:endParaRPr lang="nl-NL" dirty="0" smtClean="0"/>
          </a:p>
          <a:p>
            <a:r>
              <a:rPr lang="nl-NL" dirty="0" smtClean="0"/>
              <a:t>Taalproblemen als gevolg van hersenbeschadiging.</a:t>
            </a:r>
          </a:p>
          <a:p>
            <a:endParaRPr lang="nl-NL" dirty="0"/>
          </a:p>
          <a:p>
            <a:r>
              <a:rPr lang="nl-NL" dirty="0" smtClean="0"/>
              <a:t>ca. 35.000 Nederlanders.</a:t>
            </a:r>
          </a:p>
          <a:p>
            <a:endParaRPr lang="nl-NL" dirty="0"/>
          </a:p>
          <a:p>
            <a:endParaRPr lang="nl-NL" dirty="0"/>
          </a:p>
        </p:txBody>
      </p:sp>
      <p:sp>
        <p:nvSpPr>
          <p:cNvPr id="4" name="Tijdelijke aanduiding voor dianummer 3"/>
          <p:cNvSpPr>
            <a:spLocks noGrp="1"/>
          </p:cNvSpPr>
          <p:nvPr>
            <p:ph type="sldNum" sz="quarter" idx="12"/>
          </p:nvPr>
        </p:nvSpPr>
        <p:spPr/>
        <p:txBody>
          <a:bodyPr/>
          <a:lstStyle/>
          <a:p>
            <a:fld id="{A5238A88-B794-48A6-A1A1-D4DD88687EAF}" type="slidenum">
              <a:rPr lang="nl-NL" smtClean="0"/>
              <a:t>16</a:t>
            </a:fld>
            <a:endParaRPr lang="nl-NL"/>
          </a:p>
        </p:txBody>
      </p:sp>
    </p:spTree>
    <p:extLst>
      <p:ext uri="{BB962C8B-B14F-4D97-AF65-F5344CB8AC3E}">
        <p14:creationId xmlns:p14="http://schemas.microsoft.com/office/powerpoint/2010/main" val="114359821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4. Wat gaat er mis bij afasie?</a:t>
            </a:r>
            <a:endParaRPr lang="nl-NL" dirty="0"/>
          </a:p>
        </p:txBody>
      </p:sp>
      <p:sp>
        <p:nvSpPr>
          <p:cNvPr id="4" name="Tijdelijke aanduiding voor inhoud 3"/>
          <p:cNvSpPr>
            <a:spLocks noGrp="1"/>
          </p:cNvSpPr>
          <p:nvPr>
            <p:ph idx="1"/>
          </p:nvPr>
        </p:nvSpPr>
        <p:spPr/>
        <p:txBody>
          <a:bodyPr>
            <a:normAutofit lnSpcReduction="10000"/>
          </a:bodyPr>
          <a:lstStyle/>
          <a:p>
            <a:r>
              <a:rPr lang="nl-NL" dirty="0" smtClean="0"/>
              <a:t>Brein ca. 1,5 kg.</a:t>
            </a:r>
          </a:p>
          <a:p>
            <a:endParaRPr lang="nl-NL" dirty="0"/>
          </a:p>
          <a:p>
            <a:r>
              <a:rPr lang="nl-NL" dirty="0" smtClean="0"/>
              <a:t>Buitenste rand voor hogere functies: cortex (hersenschors</a:t>
            </a:r>
            <a:r>
              <a:rPr lang="nl-NL" dirty="0" smtClean="0"/>
              <a:t>).</a:t>
            </a:r>
          </a:p>
          <a:p>
            <a:endParaRPr lang="nl-NL" dirty="0"/>
          </a:p>
          <a:p>
            <a:r>
              <a:rPr lang="nl-NL" dirty="0" smtClean="0"/>
              <a:t>Vroeger: na overlijden brein bekijken, zien wat er beschadigd is. </a:t>
            </a:r>
          </a:p>
          <a:p>
            <a:endParaRPr lang="nl-NL" dirty="0"/>
          </a:p>
          <a:p>
            <a:r>
              <a:rPr lang="nl-NL" dirty="0" smtClean="0"/>
              <a:t>Nu: technieken bij levende patiënten. (Zie Spelling &amp; Dyslexie week 8).</a:t>
            </a:r>
            <a:endParaRPr lang="nl-NL" dirty="0"/>
          </a:p>
        </p:txBody>
      </p:sp>
      <p:sp>
        <p:nvSpPr>
          <p:cNvPr id="6" name="Tijdelijke aanduiding voor dianummer 5"/>
          <p:cNvSpPr>
            <a:spLocks noGrp="1"/>
          </p:cNvSpPr>
          <p:nvPr>
            <p:ph type="sldNum" sz="quarter" idx="12"/>
          </p:nvPr>
        </p:nvSpPr>
        <p:spPr/>
        <p:txBody>
          <a:bodyPr/>
          <a:lstStyle/>
          <a:p>
            <a:fld id="{A5238A88-B794-48A6-A1A1-D4DD88687EAF}" type="slidenum">
              <a:rPr lang="nl-NL" smtClean="0"/>
              <a:t>17</a:t>
            </a:fld>
            <a:endParaRPr lang="nl-NL"/>
          </a:p>
        </p:txBody>
      </p:sp>
    </p:spTree>
    <p:extLst>
      <p:ext uri="{BB962C8B-B14F-4D97-AF65-F5344CB8AC3E}">
        <p14:creationId xmlns:p14="http://schemas.microsoft.com/office/powerpoint/2010/main" val="350243772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4. Wat gaat er mis bij afasie?</a:t>
            </a:r>
            <a:endParaRPr lang="nl-NL" dirty="0"/>
          </a:p>
        </p:txBody>
      </p:sp>
      <p:sp>
        <p:nvSpPr>
          <p:cNvPr id="4" name="Tijdelijke aanduiding voor inhoud 3"/>
          <p:cNvSpPr>
            <a:spLocks noGrp="1"/>
          </p:cNvSpPr>
          <p:nvPr>
            <p:ph idx="1"/>
          </p:nvPr>
        </p:nvSpPr>
        <p:spPr/>
        <p:txBody>
          <a:bodyPr/>
          <a:lstStyle/>
          <a:p>
            <a:r>
              <a:rPr lang="nl-NL" dirty="0" smtClean="0"/>
              <a:t>Oude aanname: elk deel van het brein heeft eigen functie. </a:t>
            </a:r>
          </a:p>
          <a:p>
            <a:pPr marL="0" indent="0">
              <a:buNone/>
            </a:pPr>
            <a:r>
              <a:rPr lang="nl-NL" dirty="0" smtClean="0"/>
              <a:t>(vgl. wiskundeknobbel, </a:t>
            </a:r>
          </a:p>
          <a:p>
            <a:pPr marL="0" indent="0">
              <a:buNone/>
            </a:pPr>
            <a:r>
              <a:rPr lang="nl-NL" dirty="0" smtClean="0"/>
              <a:t>talenknobbel).</a:t>
            </a:r>
          </a:p>
          <a:p>
            <a:pPr marL="0" indent="0">
              <a:buNone/>
            </a:pPr>
            <a:endParaRPr lang="nl-NL" dirty="0"/>
          </a:p>
          <a:p>
            <a:r>
              <a:rPr lang="nl-NL" dirty="0" smtClean="0"/>
              <a:t>Netwerken veel </a:t>
            </a:r>
            <a:r>
              <a:rPr lang="nl-NL" dirty="0" err="1" smtClean="0"/>
              <a:t>inge</a:t>
            </a:r>
            <a:r>
              <a:rPr lang="nl-NL" dirty="0" smtClean="0"/>
              <a:t>-</a:t>
            </a:r>
          </a:p>
          <a:p>
            <a:r>
              <a:rPr lang="nl-NL" dirty="0" smtClean="0"/>
              <a:t>wikkelder, niet geïsoleerd.</a:t>
            </a:r>
          </a:p>
          <a:p>
            <a:pPr marL="0" indent="0">
              <a:buNone/>
            </a:pPr>
            <a:endParaRPr lang="nl-NL" dirty="0"/>
          </a:p>
          <a:p>
            <a:pPr marL="0" indent="0">
              <a:buNone/>
            </a:pPr>
            <a:endParaRPr lang="nl-NL" dirty="0" smtClean="0"/>
          </a:p>
          <a:p>
            <a:endParaRPr lang="nl-NL" dirty="0"/>
          </a:p>
          <a:p>
            <a:endParaRPr lang="nl-NL" dirty="0"/>
          </a:p>
        </p:txBody>
      </p:sp>
      <p:sp>
        <p:nvSpPr>
          <p:cNvPr id="6" name="Tijdelijke aanduiding voor dianummer 5"/>
          <p:cNvSpPr>
            <a:spLocks noGrp="1"/>
          </p:cNvSpPr>
          <p:nvPr>
            <p:ph type="sldNum" sz="quarter" idx="12"/>
          </p:nvPr>
        </p:nvSpPr>
        <p:spPr/>
        <p:txBody>
          <a:bodyPr/>
          <a:lstStyle/>
          <a:p>
            <a:fld id="{A5238A88-B794-48A6-A1A1-D4DD88687EAF}" type="slidenum">
              <a:rPr lang="nl-NL" smtClean="0"/>
              <a:t>18</a:t>
            </a:fld>
            <a:endParaRPr lang="nl-NL"/>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868144" y="2204864"/>
            <a:ext cx="2956700" cy="441994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49392468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4. Wat gaat er mis bij afasie?</a:t>
            </a:r>
            <a:endParaRPr lang="nl-NL" dirty="0"/>
          </a:p>
        </p:txBody>
      </p:sp>
      <p:pic>
        <p:nvPicPr>
          <p:cNvPr id="5" name="Tijdelijke aanduiding voor inhoud 4" descr="http://www.alzheimer-nederland.nl/media/860445/2014-01-02_alzjet9_hersenen.jpg"/>
          <p:cNvPicPr>
            <a:picLocks noGrp="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619672" y="1988840"/>
            <a:ext cx="6053658" cy="3765178"/>
          </a:xfrm>
          <a:prstGeom prst="rect">
            <a:avLst/>
          </a:prstGeom>
          <a:noFill/>
          <a:ln>
            <a:noFill/>
          </a:ln>
        </p:spPr>
      </p:pic>
      <p:sp>
        <p:nvSpPr>
          <p:cNvPr id="3" name="Tijdelijke aanduiding voor dianummer 2"/>
          <p:cNvSpPr>
            <a:spLocks noGrp="1"/>
          </p:cNvSpPr>
          <p:nvPr>
            <p:ph type="sldNum" sz="quarter" idx="12"/>
          </p:nvPr>
        </p:nvSpPr>
        <p:spPr/>
        <p:txBody>
          <a:bodyPr/>
          <a:lstStyle/>
          <a:p>
            <a:fld id="{A5238A88-B794-48A6-A1A1-D4DD88687EAF}" type="slidenum">
              <a:rPr lang="nl-NL" smtClean="0"/>
              <a:t>19</a:t>
            </a:fld>
            <a:endParaRPr lang="nl-NL"/>
          </a:p>
        </p:txBody>
      </p:sp>
    </p:spTree>
    <p:extLst>
      <p:ext uri="{BB962C8B-B14F-4D97-AF65-F5344CB8AC3E}">
        <p14:creationId xmlns:p14="http://schemas.microsoft.com/office/powerpoint/2010/main" val="238470088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Wat gaan we </a:t>
            </a:r>
            <a:r>
              <a:rPr lang="nl-NL" dirty="0" smtClean="0"/>
              <a:t>doen</a:t>
            </a:r>
            <a:r>
              <a:rPr lang="nl-NL" dirty="0" smtClean="0"/>
              <a:t>?</a:t>
            </a:r>
            <a:endParaRPr lang="nl-NL" dirty="0"/>
          </a:p>
        </p:txBody>
      </p:sp>
      <p:sp>
        <p:nvSpPr>
          <p:cNvPr id="3" name="Tijdelijke aanduiding voor inhoud 2"/>
          <p:cNvSpPr>
            <a:spLocks noGrp="1"/>
          </p:cNvSpPr>
          <p:nvPr>
            <p:ph idx="1"/>
          </p:nvPr>
        </p:nvSpPr>
        <p:spPr/>
        <p:txBody>
          <a:bodyPr/>
          <a:lstStyle/>
          <a:p>
            <a:r>
              <a:rPr lang="nl-NL" dirty="0" smtClean="0"/>
              <a:t>Vandaag: taalproblemen </a:t>
            </a:r>
            <a:r>
              <a:rPr lang="nl-NL" dirty="0" smtClean="0"/>
              <a:t>bij </a:t>
            </a:r>
            <a:r>
              <a:rPr lang="nl-NL" dirty="0" smtClean="0"/>
              <a:t>volwassenen. (afasie)</a:t>
            </a:r>
            <a:endParaRPr lang="nl-NL" dirty="0" smtClean="0"/>
          </a:p>
          <a:p>
            <a:endParaRPr lang="nl-NL" dirty="0"/>
          </a:p>
          <a:p>
            <a:r>
              <a:rPr lang="nl-NL" dirty="0" smtClean="0"/>
              <a:t>Volgende week: taalproblemen </a:t>
            </a:r>
            <a:r>
              <a:rPr lang="nl-NL" dirty="0" smtClean="0"/>
              <a:t>bij </a:t>
            </a:r>
            <a:r>
              <a:rPr lang="nl-NL" dirty="0" smtClean="0"/>
              <a:t>kinderen. (TOS, (taalontwikkelingsstoornis</a:t>
            </a:r>
            <a:r>
              <a:rPr lang="nl-NL" dirty="0" smtClean="0"/>
              <a:t>)</a:t>
            </a:r>
            <a:endParaRPr lang="nl-NL" dirty="0"/>
          </a:p>
        </p:txBody>
      </p:sp>
      <p:sp>
        <p:nvSpPr>
          <p:cNvPr id="4" name="Tijdelijke aanduiding voor dianummer 3"/>
          <p:cNvSpPr>
            <a:spLocks noGrp="1"/>
          </p:cNvSpPr>
          <p:nvPr>
            <p:ph type="sldNum" sz="quarter" idx="12"/>
          </p:nvPr>
        </p:nvSpPr>
        <p:spPr/>
        <p:txBody>
          <a:bodyPr/>
          <a:lstStyle/>
          <a:p>
            <a:fld id="{A5238A88-B794-48A6-A1A1-D4DD88687EAF}" type="slidenum">
              <a:rPr lang="nl-NL" smtClean="0"/>
              <a:t>2</a:t>
            </a:fld>
            <a:endParaRPr lang="nl-NL"/>
          </a:p>
        </p:txBody>
      </p:sp>
    </p:spTree>
    <p:extLst>
      <p:ext uri="{BB962C8B-B14F-4D97-AF65-F5344CB8AC3E}">
        <p14:creationId xmlns:p14="http://schemas.microsoft.com/office/powerpoint/2010/main" val="183337301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4. Wat gaat er mis bij afasie?</a:t>
            </a:r>
            <a:endParaRPr lang="nl-NL" dirty="0"/>
          </a:p>
        </p:txBody>
      </p:sp>
      <p:sp>
        <p:nvSpPr>
          <p:cNvPr id="3" name="Tijdelijke aanduiding voor inhoud 2"/>
          <p:cNvSpPr>
            <a:spLocks noGrp="1"/>
          </p:cNvSpPr>
          <p:nvPr>
            <p:ph idx="1"/>
          </p:nvPr>
        </p:nvSpPr>
        <p:spPr/>
        <p:txBody>
          <a:bodyPr>
            <a:normAutofit/>
          </a:bodyPr>
          <a:lstStyle/>
          <a:p>
            <a:r>
              <a:rPr lang="nl-NL" dirty="0" smtClean="0"/>
              <a:t>Beschadigingen: hersenbloeding, infarct, tumor, ontsteking.</a:t>
            </a:r>
            <a:endParaRPr lang="nl-NL" dirty="0" smtClean="0"/>
          </a:p>
          <a:p>
            <a:endParaRPr lang="nl-NL" dirty="0"/>
          </a:p>
          <a:p>
            <a:r>
              <a:rPr lang="nl-NL" dirty="0" smtClean="0"/>
              <a:t>Effecten </a:t>
            </a:r>
            <a:r>
              <a:rPr lang="nl-NL" dirty="0" smtClean="0"/>
              <a:t>hiervan erg </a:t>
            </a:r>
            <a:r>
              <a:rPr lang="nl-NL" dirty="0" smtClean="0"/>
              <a:t>onvoorspelbaar</a:t>
            </a:r>
            <a:r>
              <a:rPr lang="nl-NL" dirty="0" smtClean="0"/>
              <a:t>, individueel effect. </a:t>
            </a:r>
            <a:r>
              <a:rPr lang="nl-NL" dirty="0"/>
              <a:t> </a:t>
            </a:r>
            <a:r>
              <a:rPr lang="nl-NL" dirty="0" smtClean="0"/>
              <a:t>Afasie ≠ tuberculose of griep.</a:t>
            </a:r>
            <a:endParaRPr lang="nl-NL" dirty="0" smtClean="0"/>
          </a:p>
          <a:p>
            <a:endParaRPr lang="nl-NL" dirty="0"/>
          </a:p>
          <a:p>
            <a:r>
              <a:rPr lang="nl-NL" dirty="0" smtClean="0"/>
              <a:t>Bepaalde symptomen tegelijk: bv. afasie van Broca en van Wernicke.</a:t>
            </a:r>
            <a:endParaRPr lang="nl-NL" dirty="0"/>
          </a:p>
        </p:txBody>
      </p:sp>
      <p:sp>
        <p:nvSpPr>
          <p:cNvPr id="4" name="Tijdelijke aanduiding voor dianummer 3"/>
          <p:cNvSpPr>
            <a:spLocks noGrp="1"/>
          </p:cNvSpPr>
          <p:nvPr>
            <p:ph type="sldNum" sz="quarter" idx="12"/>
          </p:nvPr>
        </p:nvSpPr>
        <p:spPr/>
        <p:txBody>
          <a:bodyPr/>
          <a:lstStyle/>
          <a:p>
            <a:fld id="{A5238A88-B794-48A6-A1A1-D4DD88687EAF}" type="slidenum">
              <a:rPr lang="nl-NL" smtClean="0"/>
              <a:t>20</a:t>
            </a:fld>
            <a:endParaRPr lang="nl-NL"/>
          </a:p>
        </p:txBody>
      </p:sp>
    </p:spTree>
    <p:extLst>
      <p:ext uri="{BB962C8B-B14F-4D97-AF65-F5344CB8AC3E}">
        <p14:creationId xmlns:p14="http://schemas.microsoft.com/office/powerpoint/2010/main" val="1811012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4. Wat gaat er mis bij afasie?</a:t>
            </a:r>
            <a:endParaRPr lang="nl-NL" dirty="0"/>
          </a:p>
        </p:txBody>
      </p:sp>
      <p:sp>
        <p:nvSpPr>
          <p:cNvPr id="3" name="Tijdelijke aanduiding voor inhoud 2"/>
          <p:cNvSpPr>
            <a:spLocks noGrp="1"/>
          </p:cNvSpPr>
          <p:nvPr>
            <p:ph idx="1"/>
          </p:nvPr>
        </p:nvSpPr>
        <p:spPr/>
        <p:txBody>
          <a:bodyPr>
            <a:normAutofit lnSpcReduction="10000"/>
          </a:bodyPr>
          <a:lstStyle/>
          <a:p>
            <a:r>
              <a:rPr lang="nl-NL" dirty="0" smtClean="0"/>
              <a:t>Herstel: vaak in eerste maanden, doorgaans tot max. 1 jaar. 	</a:t>
            </a:r>
          </a:p>
          <a:p>
            <a:r>
              <a:rPr lang="nl-NL" dirty="0" smtClean="0"/>
              <a:t>Let op: nauwelijks consensus over limiet aan herstel.</a:t>
            </a:r>
          </a:p>
          <a:p>
            <a:endParaRPr lang="nl-NL" dirty="0"/>
          </a:p>
          <a:p>
            <a:r>
              <a:rPr lang="nl-NL" dirty="0" smtClean="0"/>
              <a:t>Belangrijk: wat is er nog meer stuk in het brein? </a:t>
            </a:r>
          </a:p>
          <a:p>
            <a:pPr marL="0" indent="0">
              <a:buNone/>
            </a:pPr>
            <a:r>
              <a:rPr lang="nl-NL" dirty="0"/>
              <a:t>	</a:t>
            </a:r>
            <a:r>
              <a:rPr lang="nl-NL" dirty="0" smtClean="0"/>
              <a:t>- Uitvoeren van taken (bv. veters 	strikken, koffie zetten).</a:t>
            </a:r>
          </a:p>
          <a:p>
            <a:pPr marL="0" indent="0">
              <a:buNone/>
            </a:pPr>
            <a:r>
              <a:rPr lang="nl-NL" dirty="0"/>
              <a:t>	</a:t>
            </a:r>
            <a:r>
              <a:rPr lang="nl-NL" dirty="0" smtClean="0"/>
              <a:t>- Emoties reguleren, karakter, etc.</a:t>
            </a:r>
            <a:endParaRPr lang="nl-NL" dirty="0"/>
          </a:p>
        </p:txBody>
      </p:sp>
      <p:sp>
        <p:nvSpPr>
          <p:cNvPr id="4" name="Tijdelijke aanduiding voor dianummer 3"/>
          <p:cNvSpPr>
            <a:spLocks noGrp="1"/>
          </p:cNvSpPr>
          <p:nvPr>
            <p:ph type="sldNum" sz="quarter" idx="12"/>
          </p:nvPr>
        </p:nvSpPr>
        <p:spPr/>
        <p:txBody>
          <a:bodyPr/>
          <a:lstStyle/>
          <a:p>
            <a:fld id="{A5238A88-B794-48A6-A1A1-D4DD88687EAF}" type="slidenum">
              <a:rPr lang="nl-NL" smtClean="0"/>
              <a:t>21</a:t>
            </a:fld>
            <a:endParaRPr lang="nl-NL"/>
          </a:p>
        </p:txBody>
      </p:sp>
    </p:spTree>
    <p:extLst>
      <p:ext uri="{BB962C8B-B14F-4D97-AF65-F5344CB8AC3E}">
        <p14:creationId xmlns:p14="http://schemas.microsoft.com/office/powerpoint/2010/main" val="34166102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4. Wat gaat er mis bij afasie?</a:t>
            </a:r>
            <a:endParaRPr lang="nl-NL" dirty="0"/>
          </a:p>
        </p:txBody>
      </p:sp>
      <p:sp>
        <p:nvSpPr>
          <p:cNvPr id="3" name="Tijdelijke aanduiding voor inhoud 2"/>
          <p:cNvSpPr>
            <a:spLocks noGrp="1"/>
          </p:cNvSpPr>
          <p:nvPr>
            <p:ph idx="1"/>
          </p:nvPr>
        </p:nvSpPr>
        <p:spPr/>
        <p:txBody>
          <a:bodyPr>
            <a:normAutofit lnSpcReduction="10000"/>
          </a:bodyPr>
          <a:lstStyle/>
          <a:p>
            <a:pPr marL="0" indent="0">
              <a:buNone/>
            </a:pPr>
            <a:r>
              <a:rPr lang="nl-NL" dirty="0" smtClean="0"/>
              <a:t>Compenseren:</a:t>
            </a:r>
          </a:p>
          <a:p>
            <a:pPr marL="0" indent="0">
              <a:buNone/>
            </a:pPr>
            <a:endParaRPr lang="nl-NL" dirty="0"/>
          </a:p>
          <a:p>
            <a:pPr marL="0" indent="0">
              <a:buNone/>
            </a:pPr>
            <a:endParaRPr lang="nl-NL" dirty="0" smtClean="0"/>
          </a:p>
          <a:p>
            <a:pPr marL="0" indent="0">
              <a:buNone/>
            </a:pPr>
            <a:endParaRPr lang="nl-NL" dirty="0"/>
          </a:p>
          <a:p>
            <a:pPr marL="0" indent="0">
              <a:buNone/>
            </a:pPr>
            <a:endParaRPr lang="nl-NL" dirty="0" smtClean="0"/>
          </a:p>
          <a:p>
            <a:pPr marL="0" indent="0">
              <a:buNone/>
            </a:pPr>
            <a:endParaRPr lang="nl-NL" dirty="0"/>
          </a:p>
          <a:p>
            <a:pPr marL="0" indent="0">
              <a:buNone/>
            </a:pPr>
            <a:r>
              <a:rPr lang="nl-NL" dirty="0" smtClean="0"/>
              <a:t>Let op: hiervoor metacognitie nodig + nog de mogelijkheid hebben om (talige/communicatieve) taken uit te voeren.</a:t>
            </a:r>
          </a:p>
          <a:p>
            <a:pPr marL="0" indent="0">
              <a:buNone/>
            </a:pPr>
            <a:endParaRPr lang="nl-NL" dirty="0" smtClean="0"/>
          </a:p>
          <a:p>
            <a:pPr marL="0" indent="0">
              <a:buNone/>
            </a:pPr>
            <a:endParaRPr lang="nl-NL" dirty="0"/>
          </a:p>
          <a:p>
            <a:pPr marL="0" indent="0">
              <a:buNone/>
            </a:pPr>
            <a:endParaRPr lang="nl-NL" dirty="0" smtClean="0"/>
          </a:p>
        </p:txBody>
      </p:sp>
      <p:sp>
        <p:nvSpPr>
          <p:cNvPr id="4" name="Tijdelijke aanduiding voor dianummer 3"/>
          <p:cNvSpPr>
            <a:spLocks noGrp="1"/>
          </p:cNvSpPr>
          <p:nvPr>
            <p:ph type="sldNum" sz="quarter" idx="12"/>
          </p:nvPr>
        </p:nvSpPr>
        <p:spPr/>
        <p:txBody>
          <a:bodyPr/>
          <a:lstStyle/>
          <a:p>
            <a:fld id="{A5238A88-B794-48A6-A1A1-D4DD88687EAF}" type="slidenum">
              <a:rPr lang="nl-NL" smtClean="0"/>
              <a:t>22</a:t>
            </a:fld>
            <a:endParaRPr lang="nl-NL"/>
          </a:p>
        </p:txBody>
      </p:sp>
      <p:graphicFrame>
        <p:nvGraphicFramePr>
          <p:cNvPr id="6" name="Tabel 5"/>
          <p:cNvGraphicFramePr>
            <a:graphicFrameLocks noGrp="1"/>
          </p:cNvGraphicFramePr>
          <p:nvPr>
            <p:extLst>
              <p:ext uri="{D42A27DB-BD31-4B8C-83A1-F6EECF244321}">
                <p14:modId xmlns:p14="http://schemas.microsoft.com/office/powerpoint/2010/main" val="1024046371"/>
              </p:ext>
            </p:extLst>
          </p:nvPr>
        </p:nvGraphicFramePr>
        <p:xfrm>
          <a:off x="395536" y="2348880"/>
          <a:ext cx="8352928" cy="1833880"/>
        </p:xfrm>
        <a:graphic>
          <a:graphicData uri="http://schemas.openxmlformats.org/drawingml/2006/table">
            <a:tbl>
              <a:tblPr firstRow="1" bandRow="1">
                <a:tableStyleId>{5C22544A-7EE6-4342-B048-85BDC9FD1C3A}</a:tableStyleId>
              </a:tblPr>
              <a:tblGrid>
                <a:gridCol w="4176464"/>
                <a:gridCol w="4176464"/>
              </a:tblGrid>
              <a:tr h="370840">
                <a:tc>
                  <a:txBody>
                    <a:bodyPr/>
                    <a:lstStyle/>
                    <a:p>
                      <a:r>
                        <a:rPr lang="nl-NL" dirty="0" smtClean="0"/>
                        <a:t>zonder woorden</a:t>
                      </a:r>
                      <a:endParaRPr lang="nl-NL" dirty="0"/>
                    </a:p>
                  </a:txBody>
                  <a:tcPr/>
                </a:tc>
                <a:tc>
                  <a:txBody>
                    <a:bodyPr/>
                    <a:lstStyle/>
                    <a:p>
                      <a:r>
                        <a:rPr lang="nl-NL" dirty="0" smtClean="0"/>
                        <a:t>met</a:t>
                      </a:r>
                      <a:r>
                        <a:rPr lang="nl-NL" baseline="0" dirty="0" smtClean="0"/>
                        <a:t> woorden</a:t>
                      </a:r>
                      <a:endParaRPr lang="nl-NL" dirty="0"/>
                    </a:p>
                  </a:txBody>
                  <a:tcPr/>
                </a:tc>
              </a:tr>
              <a:tr h="370840">
                <a:tc>
                  <a:txBody>
                    <a:bodyPr/>
                    <a:lstStyle/>
                    <a:p>
                      <a:pPr marL="0" indent="0">
                        <a:buNone/>
                      </a:pPr>
                      <a:r>
                        <a:rPr lang="nl-NL" dirty="0" smtClean="0"/>
                        <a:t>- aanwijzen</a:t>
                      </a:r>
                    </a:p>
                    <a:p>
                      <a:pPr marL="0" indent="0">
                        <a:buNone/>
                      </a:pPr>
                      <a:r>
                        <a:rPr lang="nl-NL" dirty="0" smtClean="0"/>
                        <a:t>- functioneel gebaar maken</a:t>
                      </a:r>
                    </a:p>
                    <a:p>
                      <a:pPr marL="0" indent="0">
                        <a:buNone/>
                      </a:pPr>
                      <a:r>
                        <a:rPr lang="nl-NL" dirty="0" smtClean="0"/>
                        <a:t>- afbeelding aanwijzen (bv.</a:t>
                      </a:r>
                      <a:r>
                        <a:rPr lang="nl-NL" baseline="0" dirty="0" smtClean="0"/>
                        <a:t> op iPad)</a:t>
                      </a:r>
                      <a:endParaRPr lang="nl-NL" dirty="0" smtClean="0"/>
                    </a:p>
                    <a:p>
                      <a:pPr marL="0" indent="0">
                        <a:buNone/>
                      </a:pPr>
                      <a:endParaRPr lang="nl-NL" dirty="0" smtClean="0"/>
                    </a:p>
                    <a:p>
                      <a:endParaRPr lang="nl-NL" dirty="0"/>
                    </a:p>
                  </a:txBody>
                  <a:tcPr/>
                </a:tc>
                <a:tc>
                  <a:txBody>
                    <a:bodyPr/>
                    <a:lstStyle/>
                    <a:p>
                      <a:r>
                        <a:rPr lang="nl-NL" dirty="0" smtClean="0"/>
                        <a:t>- doelwoord omschrijven</a:t>
                      </a:r>
                    </a:p>
                    <a:p>
                      <a:r>
                        <a:rPr lang="nl-NL" dirty="0" smtClean="0"/>
                        <a:t>-</a:t>
                      </a:r>
                      <a:r>
                        <a:rPr lang="nl-NL" baseline="0" dirty="0" smtClean="0"/>
                        <a:t> kort + bondig vertellen</a:t>
                      </a:r>
                      <a:endParaRPr lang="nl-NL" dirty="0" smtClean="0"/>
                    </a:p>
                  </a:txBody>
                  <a:tcPr/>
                </a:tc>
              </a:tr>
            </a:tbl>
          </a:graphicData>
        </a:graphic>
      </p:graphicFrame>
    </p:spTree>
    <p:extLst>
      <p:ext uri="{BB962C8B-B14F-4D97-AF65-F5344CB8AC3E}">
        <p14:creationId xmlns:p14="http://schemas.microsoft.com/office/powerpoint/2010/main" val="12928937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Wat gaan we vandaag doen?</a:t>
            </a:r>
            <a:endParaRPr lang="nl-NL" dirty="0"/>
          </a:p>
        </p:txBody>
      </p:sp>
      <p:sp>
        <p:nvSpPr>
          <p:cNvPr id="3" name="Tijdelijke aanduiding voor inhoud 2"/>
          <p:cNvSpPr>
            <a:spLocks noGrp="1"/>
          </p:cNvSpPr>
          <p:nvPr>
            <p:ph idx="1"/>
          </p:nvPr>
        </p:nvSpPr>
        <p:spPr/>
        <p:txBody>
          <a:bodyPr/>
          <a:lstStyle/>
          <a:p>
            <a:pPr marL="0" indent="0">
              <a:buNone/>
            </a:pPr>
            <a:r>
              <a:rPr lang="nl-NL" strike="sngStrike" dirty="0" smtClean="0"/>
              <a:t>1. Psycholinguïstiek: wat is dat?</a:t>
            </a:r>
          </a:p>
          <a:p>
            <a:pPr marL="0" indent="0">
              <a:buNone/>
            </a:pPr>
            <a:r>
              <a:rPr lang="nl-NL" strike="sngStrike" dirty="0" smtClean="0"/>
              <a:t>2. Heb je altijd taal nodig om te kunnen communiceren?</a:t>
            </a:r>
          </a:p>
          <a:p>
            <a:pPr marL="0" indent="0">
              <a:buNone/>
            </a:pPr>
            <a:r>
              <a:rPr lang="nl-NL" strike="sngStrike" dirty="0" smtClean="0"/>
              <a:t>3. Hoe </a:t>
            </a:r>
            <a:r>
              <a:rPr lang="nl-NL" strike="sngStrike" dirty="0"/>
              <a:t>verloopt het proces van taal- en spraakproductie</a:t>
            </a:r>
            <a:r>
              <a:rPr lang="nl-NL" strike="sngStrike" dirty="0" smtClean="0"/>
              <a:t>?</a:t>
            </a:r>
          </a:p>
          <a:p>
            <a:pPr marL="0" indent="0">
              <a:buNone/>
            </a:pPr>
            <a:r>
              <a:rPr lang="nl-NL" strike="sngStrike" dirty="0" smtClean="0"/>
              <a:t>4. Wat gaat er mis bij afasie?</a:t>
            </a:r>
          </a:p>
          <a:p>
            <a:pPr marL="0" indent="0">
              <a:buNone/>
            </a:pPr>
            <a:r>
              <a:rPr lang="nl-NL" dirty="0" smtClean="0"/>
              <a:t>5. Voorbeelden afasie: Broca + </a:t>
            </a:r>
            <a:r>
              <a:rPr lang="nl-NL" dirty="0" smtClean="0"/>
              <a:t>Wernicke</a:t>
            </a:r>
          </a:p>
          <a:p>
            <a:pPr marL="0" indent="0">
              <a:buNone/>
            </a:pPr>
            <a:endParaRPr lang="nl-NL" dirty="0" smtClean="0"/>
          </a:p>
          <a:p>
            <a:pPr marL="0" indent="0">
              <a:buNone/>
            </a:pPr>
            <a:endParaRPr lang="nl-NL" dirty="0"/>
          </a:p>
        </p:txBody>
      </p:sp>
      <p:sp>
        <p:nvSpPr>
          <p:cNvPr id="4" name="Tijdelijke aanduiding voor dianummer 3"/>
          <p:cNvSpPr>
            <a:spLocks noGrp="1"/>
          </p:cNvSpPr>
          <p:nvPr>
            <p:ph type="sldNum" sz="quarter" idx="12"/>
          </p:nvPr>
        </p:nvSpPr>
        <p:spPr/>
        <p:txBody>
          <a:bodyPr/>
          <a:lstStyle/>
          <a:p>
            <a:fld id="{A5238A88-B794-48A6-A1A1-D4DD88687EAF}" type="slidenum">
              <a:rPr lang="nl-NL" smtClean="0"/>
              <a:t>23</a:t>
            </a:fld>
            <a:endParaRPr lang="nl-NL"/>
          </a:p>
        </p:txBody>
      </p:sp>
    </p:spTree>
    <p:extLst>
      <p:ext uri="{BB962C8B-B14F-4D97-AF65-F5344CB8AC3E}">
        <p14:creationId xmlns:p14="http://schemas.microsoft.com/office/powerpoint/2010/main" val="929814477"/>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5. Voorbeeld a</a:t>
            </a:r>
            <a:r>
              <a:rPr lang="nl-NL" dirty="0" smtClean="0"/>
              <a:t>fasie </a:t>
            </a:r>
            <a:r>
              <a:rPr lang="nl-NL" dirty="0" smtClean="0"/>
              <a:t>- Broca</a:t>
            </a:r>
            <a:endParaRPr lang="nl-NL" dirty="0"/>
          </a:p>
        </p:txBody>
      </p:sp>
      <p:pic>
        <p:nvPicPr>
          <p:cNvPr id="4" name="Tijdelijke aanduiding voor inhoud 4" descr="http://www.alzheimer-nederland.nl/media/860445/2014-01-02_alzjet9_hersenen.jpg"/>
          <p:cNvPicPr>
            <a:picLocks noGrp="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2190750" y="2280444"/>
            <a:ext cx="4762500" cy="3257550"/>
          </a:xfrm>
          <a:prstGeom prst="rect">
            <a:avLst/>
          </a:prstGeom>
          <a:noFill/>
          <a:ln>
            <a:noFill/>
          </a:ln>
        </p:spPr>
      </p:pic>
      <p:sp>
        <p:nvSpPr>
          <p:cNvPr id="5" name="Tijdelijke aanduiding voor dianummer 4"/>
          <p:cNvSpPr>
            <a:spLocks noGrp="1"/>
          </p:cNvSpPr>
          <p:nvPr>
            <p:ph type="sldNum" sz="quarter" idx="12"/>
          </p:nvPr>
        </p:nvSpPr>
        <p:spPr/>
        <p:txBody>
          <a:bodyPr/>
          <a:lstStyle/>
          <a:p>
            <a:fld id="{A5238A88-B794-48A6-A1A1-D4DD88687EAF}" type="slidenum">
              <a:rPr lang="nl-NL" smtClean="0"/>
              <a:t>24</a:t>
            </a:fld>
            <a:endParaRPr lang="nl-NL"/>
          </a:p>
        </p:txBody>
      </p:sp>
    </p:spTree>
    <p:extLst>
      <p:ext uri="{BB962C8B-B14F-4D97-AF65-F5344CB8AC3E}">
        <p14:creationId xmlns:p14="http://schemas.microsoft.com/office/powerpoint/2010/main" val="3626302551"/>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5. Voorbeeld afasie - Broca</a:t>
            </a:r>
            <a:endParaRPr lang="nl-NL" dirty="0"/>
          </a:p>
        </p:txBody>
      </p:sp>
      <p:sp>
        <p:nvSpPr>
          <p:cNvPr id="3" name="Tijdelijke aanduiding voor inhoud 2"/>
          <p:cNvSpPr>
            <a:spLocks noGrp="1"/>
          </p:cNvSpPr>
          <p:nvPr>
            <p:ph idx="1"/>
          </p:nvPr>
        </p:nvSpPr>
        <p:spPr/>
        <p:txBody>
          <a:bodyPr/>
          <a:lstStyle/>
          <a:p>
            <a:r>
              <a:rPr lang="nl-NL" dirty="0" smtClean="0">
                <a:hlinkClick r:id="rId2"/>
              </a:rPr>
              <a:t>1. Voorbeeld </a:t>
            </a:r>
            <a:r>
              <a:rPr lang="nl-NL" dirty="0" smtClean="0">
                <a:hlinkClick r:id="rId2"/>
              </a:rPr>
              <a:t>Broca - René Franssen</a:t>
            </a:r>
            <a:endParaRPr lang="nl-NL" dirty="0" smtClean="0"/>
          </a:p>
          <a:p>
            <a:endParaRPr lang="nl-NL" dirty="0"/>
          </a:p>
          <a:p>
            <a:endParaRPr lang="nl-NL" dirty="0" smtClean="0"/>
          </a:p>
          <a:p>
            <a:r>
              <a:rPr lang="nl-NL" dirty="0" smtClean="0">
                <a:hlinkClick r:id="rId3"/>
              </a:rPr>
              <a:t>2. Voorbeeld </a:t>
            </a:r>
            <a:r>
              <a:rPr lang="nl-NL" dirty="0" smtClean="0">
                <a:hlinkClick r:id="rId3"/>
              </a:rPr>
              <a:t>Broca - Ervaringsverhaal</a:t>
            </a:r>
            <a:endParaRPr lang="nl-NL" dirty="0"/>
          </a:p>
        </p:txBody>
      </p:sp>
      <p:sp>
        <p:nvSpPr>
          <p:cNvPr id="4" name="Tijdelijke aanduiding voor dianummer 3"/>
          <p:cNvSpPr>
            <a:spLocks noGrp="1"/>
          </p:cNvSpPr>
          <p:nvPr>
            <p:ph type="sldNum" sz="quarter" idx="12"/>
          </p:nvPr>
        </p:nvSpPr>
        <p:spPr/>
        <p:txBody>
          <a:bodyPr/>
          <a:lstStyle/>
          <a:p>
            <a:fld id="{A5238A88-B794-48A6-A1A1-D4DD88687EAF}" type="slidenum">
              <a:rPr lang="nl-NL" smtClean="0"/>
              <a:t>25</a:t>
            </a:fld>
            <a:endParaRPr lang="nl-NL"/>
          </a:p>
        </p:txBody>
      </p:sp>
    </p:spTree>
    <p:extLst>
      <p:ext uri="{BB962C8B-B14F-4D97-AF65-F5344CB8AC3E}">
        <p14:creationId xmlns:p14="http://schemas.microsoft.com/office/powerpoint/2010/main" val="486436857"/>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nl-NL" dirty="0"/>
              <a:t>5. Voorbeeld afasie - </a:t>
            </a:r>
            <a:r>
              <a:rPr lang="nl-NL" dirty="0" smtClean="0"/>
              <a:t>Wernicke</a:t>
            </a:r>
            <a:endParaRPr lang="nl-NL" dirty="0"/>
          </a:p>
        </p:txBody>
      </p:sp>
      <p:sp>
        <p:nvSpPr>
          <p:cNvPr id="3" name="Tijdelijke aanduiding voor inhoud 2"/>
          <p:cNvSpPr>
            <a:spLocks noGrp="1"/>
          </p:cNvSpPr>
          <p:nvPr>
            <p:ph idx="1"/>
          </p:nvPr>
        </p:nvSpPr>
        <p:spPr/>
        <p:txBody>
          <a:bodyPr/>
          <a:lstStyle/>
          <a:p>
            <a:r>
              <a:rPr lang="nl-NL" dirty="0" smtClean="0">
                <a:hlinkClick r:id="rId2"/>
              </a:rPr>
              <a:t>3. Voorbeeld van Wernicke</a:t>
            </a:r>
            <a:endParaRPr lang="nl-NL" dirty="0" smtClean="0">
              <a:hlinkClick r:id="rId3"/>
            </a:endParaRPr>
          </a:p>
          <a:p>
            <a:endParaRPr lang="nl-NL" dirty="0" smtClean="0">
              <a:hlinkClick r:id="rId3"/>
            </a:endParaRPr>
          </a:p>
          <a:p>
            <a:r>
              <a:rPr lang="nl-NL" dirty="0" smtClean="0">
                <a:hlinkClick r:id="rId3"/>
              </a:rPr>
              <a:t>4. Voorbeeld </a:t>
            </a:r>
            <a:r>
              <a:rPr lang="nl-NL" dirty="0" smtClean="0">
                <a:hlinkClick r:id="rId3"/>
              </a:rPr>
              <a:t>van Wernicke</a:t>
            </a:r>
            <a:endParaRPr lang="nl-NL" dirty="0"/>
          </a:p>
        </p:txBody>
      </p:sp>
      <p:sp>
        <p:nvSpPr>
          <p:cNvPr id="4" name="Tijdelijke aanduiding voor dianummer 3"/>
          <p:cNvSpPr>
            <a:spLocks noGrp="1"/>
          </p:cNvSpPr>
          <p:nvPr>
            <p:ph type="sldNum" sz="quarter" idx="12"/>
          </p:nvPr>
        </p:nvSpPr>
        <p:spPr/>
        <p:txBody>
          <a:bodyPr/>
          <a:lstStyle/>
          <a:p>
            <a:fld id="{A5238A88-B794-48A6-A1A1-D4DD88687EAF}" type="slidenum">
              <a:rPr lang="nl-NL" smtClean="0"/>
              <a:t>26</a:t>
            </a:fld>
            <a:endParaRPr lang="nl-NL"/>
          </a:p>
        </p:txBody>
      </p:sp>
    </p:spTree>
    <p:extLst>
      <p:ext uri="{BB962C8B-B14F-4D97-AF65-F5344CB8AC3E}">
        <p14:creationId xmlns:p14="http://schemas.microsoft.com/office/powerpoint/2010/main" val="176319887"/>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nl-NL" dirty="0"/>
              <a:t>5. Voorbeeld afasie - Wernicke</a:t>
            </a:r>
            <a:endParaRPr lang="nl-NL" dirty="0"/>
          </a:p>
        </p:txBody>
      </p:sp>
      <p:sp>
        <p:nvSpPr>
          <p:cNvPr id="3" name="Tijdelijke aanduiding voor inhoud 2"/>
          <p:cNvSpPr>
            <a:spLocks noGrp="1"/>
          </p:cNvSpPr>
          <p:nvPr>
            <p:ph idx="1"/>
          </p:nvPr>
        </p:nvSpPr>
        <p:spPr/>
        <p:txBody>
          <a:bodyPr/>
          <a:lstStyle/>
          <a:p>
            <a:r>
              <a:rPr lang="nl-NL" dirty="0" smtClean="0"/>
              <a:t>Nazeggen: </a:t>
            </a:r>
            <a:r>
              <a:rPr lang="nl-NL" dirty="0" err="1" smtClean="0"/>
              <a:t>baseballplayer</a:t>
            </a:r>
            <a:r>
              <a:rPr lang="nl-NL" dirty="0" smtClean="0"/>
              <a:t>, </a:t>
            </a:r>
            <a:r>
              <a:rPr lang="nl-NL" dirty="0" err="1" smtClean="0"/>
              <a:t>caterpillar</a:t>
            </a:r>
            <a:r>
              <a:rPr lang="nl-NL" dirty="0" smtClean="0"/>
              <a:t>.</a:t>
            </a:r>
          </a:p>
          <a:p>
            <a:r>
              <a:rPr lang="nl-NL" dirty="0" smtClean="0"/>
              <a:t>Nadoen: tong uitsteken, kus geven, zuigen op rietje, lachen, kauwgom kauwen, hoesten, lippen likken.</a:t>
            </a:r>
          </a:p>
          <a:p>
            <a:pPr marL="0" indent="0">
              <a:buNone/>
            </a:pPr>
            <a:endParaRPr lang="nl-NL" dirty="0" smtClean="0"/>
          </a:p>
          <a:p>
            <a:endParaRPr lang="nl-NL" dirty="0"/>
          </a:p>
          <a:p>
            <a:endParaRPr lang="nl-NL" dirty="0" smtClean="0"/>
          </a:p>
          <a:p>
            <a:pPr marL="0" indent="0">
              <a:buNone/>
            </a:pPr>
            <a:endParaRPr lang="nl-NL" dirty="0" smtClean="0"/>
          </a:p>
        </p:txBody>
      </p:sp>
      <p:sp>
        <p:nvSpPr>
          <p:cNvPr id="4" name="Tijdelijke aanduiding voor dianummer 3"/>
          <p:cNvSpPr>
            <a:spLocks noGrp="1"/>
          </p:cNvSpPr>
          <p:nvPr>
            <p:ph type="sldNum" sz="quarter" idx="12"/>
          </p:nvPr>
        </p:nvSpPr>
        <p:spPr/>
        <p:txBody>
          <a:bodyPr/>
          <a:lstStyle/>
          <a:p>
            <a:fld id="{A5238A88-B794-48A6-A1A1-D4DD88687EAF}" type="slidenum">
              <a:rPr lang="nl-NL" smtClean="0"/>
              <a:t>27</a:t>
            </a:fld>
            <a:endParaRPr lang="nl-NL"/>
          </a:p>
        </p:txBody>
      </p:sp>
    </p:spTree>
    <p:extLst>
      <p:ext uri="{BB962C8B-B14F-4D97-AF65-F5344CB8AC3E}">
        <p14:creationId xmlns:p14="http://schemas.microsoft.com/office/powerpoint/2010/main" val="1179429125"/>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nl-NL" dirty="0"/>
              <a:t>5. Voorbeeld afasie - Wernicke</a:t>
            </a:r>
            <a:endParaRPr lang="nl-NL" dirty="0"/>
          </a:p>
        </p:txBody>
      </p:sp>
      <p:sp>
        <p:nvSpPr>
          <p:cNvPr id="3" name="Tijdelijke aanduiding voor inhoud 2"/>
          <p:cNvSpPr>
            <a:spLocks noGrp="1"/>
          </p:cNvSpPr>
          <p:nvPr>
            <p:ph idx="1"/>
          </p:nvPr>
        </p:nvSpPr>
        <p:spPr/>
        <p:txBody>
          <a:bodyPr/>
          <a:lstStyle/>
          <a:p>
            <a:r>
              <a:rPr lang="nl-NL" dirty="0" smtClean="0">
                <a:hlinkClick r:id="rId2"/>
              </a:rPr>
              <a:t>Voorbeeld van Wernicke</a:t>
            </a:r>
            <a:endParaRPr lang="nl-NL" dirty="0"/>
          </a:p>
        </p:txBody>
      </p:sp>
      <p:sp>
        <p:nvSpPr>
          <p:cNvPr id="4" name="Tijdelijke aanduiding voor dianummer 3"/>
          <p:cNvSpPr>
            <a:spLocks noGrp="1"/>
          </p:cNvSpPr>
          <p:nvPr>
            <p:ph type="sldNum" sz="quarter" idx="12"/>
          </p:nvPr>
        </p:nvSpPr>
        <p:spPr/>
        <p:txBody>
          <a:bodyPr/>
          <a:lstStyle/>
          <a:p>
            <a:fld id="{A5238A88-B794-48A6-A1A1-D4DD88687EAF}" type="slidenum">
              <a:rPr lang="nl-NL" smtClean="0"/>
              <a:t>28</a:t>
            </a:fld>
            <a:endParaRPr lang="nl-NL"/>
          </a:p>
        </p:txBody>
      </p:sp>
    </p:spTree>
    <p:extLst>
      <p:ext uri="{BB962C8B-B14F-4D97-AF65-F5344CB8AC3E}">
        <p14:creationId xmlns:p14="http://schemas.microsoft.com/office/powerpoint/2010/main" val="3736266040"/>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nl-NL" dirty="0" smtClean="0"/>
              <a:t>4a. </a:t>
            </a:r>
            <a:r>
              <a:rPr lang="nl-NL" dirty="0" smtClean="0"/>
              <a:t>Wat gaat er mis bij afasie van Broca?</a:t>
            </a:r>
            <a:endParaRPr lang="nl-NL" dirty="0"/>
          </a:p>
        </p:txBody>
      </p:sp>
      <p:sp>
        <p:nvSpPr>
          <p:cNvPr id="3" name="Tijdelijke aanduiding voor inhoud 2"/>
          <p:cNvSpPr>
            <a:spLocks noGrp="1"/>
          </p:cNvSpPr>
          <p:nvPr>
            <p:ph idx="1"/>
          </p:nvPr>
        </p:nvSpPr>
        <p:spPr/>
        <p:txBody>
          <a:bodyPr/>
          <a:lstStyle/>
          <a:p>
            <a:pPr marL="0" indent="0">
              <a:buNone/>
            </a:pPr>
            <a:r>
              <a:rPr lang="nl-NL" dirty="0" smtClean="0"/>
              <a:t>Paul Broca </a:t>
            </a:r>
            <a:r>
              <a:rPr lang="nl-NL" dirty="0"/>
              <a:t>(1824 - 1880, Frankrijk)</a:t>
            </a:r>
          </a:p>
          <a:p>
            <a:pPr marL="0" indent="0">
              <a:buNone/>
            </a:pPr>
            <a:endParaRPr lang="nl-NL" dirty="0" smtClean="0"/>
          </a:p>
          <a:p>
            <a:pPr marL="0" indent="0">
              <a:buNone/>
            </a:pPr>
            <a:endParaRPr lang="nl-NL" dirty="0"/>
          </a:p>
        </p:txBody>
      </p:sp>
      <p:pic>
        <p:nvPicPr>
          <p:cNvPr id="4" name="Afbeelding 3" descr="Paul Broca.jp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95536" y="2204864"/>
            <a:ext cx="3240440" cy="4032448"/>
          </a:xfrm>
          <a:prstGeom prst="rect">
            <a:avLst/>
          </a:prstGeom>
          <a:noFill/>
          <a:ln>
            <a:noFill/>
          </a:ln>
        </p:spPr>
      </p:pic>
      <p:sp>
        <p:nvSpPr>
          <p:cNvPr id="5" name="Tijdelijke aanduiding voor dianummer 4"/>
          <p:cNvSpPr>
            <a:spLocks noGrp="1"/>
          </p:cNvSpPr>
          <p:nvPr>
            <p:ph type="sldNum" sz="quarter" idx="12"/>
          </p:nvPr>
        </p:nvSpPr>
        <p:spPr/>
        <p:txBody>
          <a:bodyPr/>
          <a:lstStyle/>
          <a:p>
            <a:fld id="{A5238A88-B794-48A6-A1A1-D4DD88687EAF}" type="slidenum">
              <a:rPr lang="nl-NL" smtClean="0"/>
              <a:t>29</a:t>
            </a:fld>
            <a:endParaRPr lang="nl-NL"/>
          </a:p>
        </p:txBody>
      </p:sp>
    </p:spTree>
    <p:extLst>
      <p:ext uri="{BB962C8B-B14F-4D97-AF65-F5344CB8AC3E}">
        <p14:creationId xmlns:p14="http://schemas.microsoft.com/office/powerpoint/2010/main" val="310644619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Wat gaan we vandaag doen?</a:t>
            </a:r>
            <a:endParaRPr lang="nl-NL" dirty="0"/>
          </a:p>
        </p:txBody>
      </p:sp>
      <p:sp>
        <p:nvSpPr>
          <p:cNvPr id="3" name="Tijdelijke aanduiding voor inhoud 2"/>
          <p:cNvSpPr>
            <a:spLocks noGrp="1"/>
          </p:cNvSpPr>
          <p:nvPr>
            <p:ph idx="1"/>
          </p:nvPr>
        </p:nvSpPr>
        <p:spPr/>
        <p:txBody>
          <a:bodyPr/>
          <a:lstStyle/>
          <a:p>
            <a:pPr marL="0" indent="0">
              <a:buNone/>
            </a:pPr>
            <a:r>
              <a:rPr lang="nl-NL" dirty="0" smtClean="0"/>
              <a:t>1. Psycholinguïstiek: wat is dat?</a:t>
            </a:r>
          </a:p>
          <a:p>
            <a:pPr marL="0" indent="0">
              <a:buNone/>
            </a:pPr>
            <a:r>
              <a:rPr lang="nl-NL" dirty="0" smtClean="0"/>
              <a:t>2. Heb je altijd taal nodig om te kunnen communiceren?</a:t>
            </a:r>
          </a:p>
          <a:p>
            <a:pPr marL="0" indent="0">
              <a:buNone/>
            </a:pPr>
            <a:r>
              <a:rPr lang="nl-NL" dirty="0" smtClean="0"/>
              <a:t>3. Hoe </a:t>
            </a:r>
            <a:r>
              <a:rPr lang="nl-NL" dirty="0"/>
              <a:t>verloopt het proces van taal- en spraakproductie</a:t>
            </a:r>
            <a:r>
              <a:rPr lang="nl-NL" dirty="0" smtClean="0"/>
              <a:t>?</a:t>
            </a:r>
          </a:p>
          <a:p>
            <a:pPr marL="0" indent="0">
              <a:buNone/>
            </a:pPr>
            <a:r>
              <a:rPr lang="nl-NL" dirty="0" smtClean="0"/>
              <a:t>4. Wat gaat er mis bij afasie?</a:t>
            </a:r>
          </a:p>
          <a:p>
            <a:pPr marL="0" indent="0">
              <a:buNone/>
            </a:pPr>
            <a:r>
              <a:rPr lang="nl-NL" dirty="0" smtClean="0"/>
              <a:t>5. Voorbeelden afasie: Broca + </a:t>
            </a:r>
            <a:r>
              <a:rPr lang="nl-NL" dirty="0" smtClean="0"/>
              <a:t>Wernicke</a:t>
            </a:r>
          </a:p>
          <a:p>
            <a:pPr marL="0" indent="0">
              <a:buNone/>
            </a:pPr>
            <a:endParaRPr lang="nl-NL" dirty="0" smtClean="0"/>
          </a:p>
          <a:p>
            <a:pPr marL="0" indent="0">
              <a:buNone/>
            </a:pPr>
            <a:endParaRPr lang="nl-NL" dirty="0"/>
          </a:p>
        </p:txBody>
      </p:sp>
      <p:sp>
        <p:nvSpPr>
          <p:cNvPr id="4" name="Tijdelijke aanduiding voor dianummer 3"/>
          <p:cNvSpPr>
            <a:spLocks noGrp="1"/>
          </p:cNvSpPr>
          <p:nvPr>
            <p:ph type="sldNum" sz="quarter" idx="12"/>
          </p:nvPr>
        </p:nvSpPr>
        <p:spPr/>
        <p:txBody>
          <a:bodyPr/>
          <a:lstStyle/>
          <a:p>
            <a:fld id="{A5238A88-B794-48A6-A1A1-D4DD88687EAF}" type="slidenum">
              <a:rPr lang="nl-NL" smtClean="0"/>
              <a:t>3</a:t>
            </a:fld>
            <a:endParaRPr lang="nl-NL"/>
          </a:p>
        </p:txBody>
      </p:sp>
    </p:spTree>
    <p:extLst>
      <p:ext uri="{BB962C8B-B14F-4D97-AF65-F5344CB8AC3E}">
        <p14:creationId xmlns:p14="http://schemas.microsoft.com/office/powerpoint/2010/main" val="3191980721"/>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nl-NL" dirty="0"/>
              <a:t>4a. Wat gaat er mis bij afasie van Broca?</a:t>
            </a:r>
            <a:endParaRPr lang="nl-NL" dirty="0"/>
          </a:p>
        </p:txBody>
      </p:sp>
      <p:sp>
        <p:nvSpPr>
          <p:cNvPr id="3" name="Tijdelijke aanduiding voor inhoud 2"/>
          <p:cNvSpPr>
            <a:spLocks noGrp="1"/>
          </p:cNvSpPr>
          <p:nvPr>
            <p:ph idx="1"/>
          </p:nvPr>
        </p:nvSpPr>
        <p:spPr/>
        <p:txBody>
          <a:bodyPr/>
          <a:lstStyle/>
          <a:p>
            <a:r>
              <a:rPr lang="nl-NL" dirty="0" smtClean="0"/>
              <a:t>Monsieur Tan.</a:t>
            </a:r>
          </a:p>
          <a:p>
            <a:endParaRPr lang="nl-NL" dirty="0"/>
          </a:p>
          <a:p>
            <a:r>
              <a:rPr lang="nl-NL" dirty="0" smtClean="0"/>
              <a:t>Begrip goed, spraak ernstig verstoord.</a:t>
            </a:r>
          </a:p>
          <a:p>
            <a:endParaRPr lang="nl-NL" dirty="0"/>
          </a:p>
          <a:p>
            <a:r>
              <a:rPr lang="nl-NL" dirty="0" smtClean="0"/>
              <a:t>Praten erg lastig, korte zinnen (telegramstijl), vooral inhoudswoorden (grammaticale functiewoorden vaak weg).</a:t>
            </a:r>
            <a:endParaRPr lang="nl-NL" dirty="0"/>
          </a:p>
        </p:txBody>
      </p:sp>
      <p:sp>
        <p:nvSpPr>
          <p:cNvPr id="4" name="Tijdelijke aanduiding voor dianummer 3"/>
          <p:cNvSpPr>
            <a:spLocks noGrp="1"/>
          </p:cNvSpPr>
          <p:nvPr>
            <p:ph type="sldNum" sz="quarter" idx="12"/>
          </p:nvPr>
        </p:nvSpPr>
        <p:spPr/>
        <p:txBody>
          <a:bodyPr/>
          <a:lstStyle/>
          <a:p>
            <a:fld id="{A5238A88-B794-48A6-A1A1-D4DD88687EAF}" type="slidenum">
              <a:rPr lang="nl-NL" smtClean="0"/>
              <a:t>30</a:t>
            </a:fld>
            <a:endParaRPr lang="nl-NL"/>
          </a:p>
        </p:txBody>
      </p:sp>
    </p:spTree>
    <p:extLst>
      <p:ext uri="{BB962C8B-B14F-4D97-AF65-F5344CB8AC3E}">
        <p14:creationId xmlns:p14="http://schemas.microsoft.com/office/powerpoint/2010/main" val="13290607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nl-NL" dirty="0"/>
              <a:t>4a. Wat gaat er mis bij afasie van Broca?</a:t>
            </a:r>
            <a:endParaRPr lang="nl-NL" dirty="0"/>
          </a:p>
        </p:txBody>
      </p:sp>
      <p:pic>
        <p:nvPicPr>
          <p:cNvPr id="4" name="Tijdelijke aanduiding voor inhoud 3"/>
          <p:cNvPicPr>
            <a:picLocks noGrp="1"/>
          </p:cNvPicPr>
          <p:nvPr>
            <p:ph idx="1"/>
          </p:nvPr>
        </p:nvPicPr>
        <p:blipFill>
          <a:blip r:embed="rId2">
            <a:extLst>
              <a:ext uri="{28A0092B-C50C-407E-A947-70E740481C1C}">
                <a14:useLocalDpi xmlns:a14="http://schemas.microsoft.com/office/drawing/2010/main" val="0"/>
              </a:ext>
            </a:extLst>
          </a:blip>
          <a:stretch>
            <a:fillRect/>
          </a:stretch>
        </p:blipFill>
        <p:spPr>
          <a:xfrm>
            <a:off x="951230" y="1646238"/>
            <a:ext cx="7241539" cy="4525962"/>
          </a:xfrm>
          <a:prstGeom prst="rect">
            <a:avLst/>
          </a:prstGeom>
        </p:spPr>
      </p:pic>
      <p:sp>
        <p:nvSpPr>
          <p:cNvPr id="5" name="Tijdelijke aanduiding voor dianummer 4"/>
          <p:cNvSpPr>
            <a:spLocks noGrp="1"/>
          </p:cNvSpPr>
          <p:nvPr>
            <p:ph type="sldNum" sz="quarter" idx="12"/>
          </p:nvPr>
        </p:nvSpPr>
        <p:spPr/>
        <p:txBody>
          <a:bodyPr/>
          <a:lstStyle/>
          <a:p>
            <a:fld id="{A5238A88-B794-48A6-A1A1-D4DD88687EAF}" type="slidenum">
              <a:rPr lang="nl-NL" smtClean="0"/>
              <a:t>31</a:t>
            </a:fld>
            <a:endParaRPr lang="nl-NL"/>
          </a:p>
        </p:txBody>
      </p:sp>
    </p:spTree>
    <p:extLst>
      <p:ext uri="{BB962C8B-B14F-4D97-AF65-F5344CB8AC3E}">
        <p14:creationId xmlns:p14="http://schemas.microsoft.com/office/powerpoint/2010/main" val="2122036777"/>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nl-NL" dirty="0" smtClean="0"/>
              <a:t>4b. </a:t>
            </a:r>
            <a:r>
              <a:rPr lang="nl-NL" dirty="0"/>
              <a:t>Wat gaat er mis bij afasie van </a:t>
            </a:r>
            <a:r>
              <a:rPr lang="nl-NL" dirty="0" smtClean="0"/>
              <a:t>Wernicke</a:t>
            </a:r>
            <a:endParaRPr lang="nl-NL" dirty="0"/>
          </a:p>
        </p:txBody>
      </p:sp>
      <p:sp>
        <p:nvSpPr>
          <p:cNvPr id="3" name="Tijdelijke aanduiding voor inhoud 2"/>
          <p:cNvSpPr>
            <a:spLocks noGrp="1"/>
          </p:cNvSpPr>
          <p:nvPr>
            <p:ph idx="1"/>
          </p:nvPr>
        </p:nvSpPr>
        <p:spPr/>
        <p:txBody>
          <a:bodyPr/>
          <a:lstStyle/>
          <a:p>
            <a:pPr marL="0" indent="0">
              <a:buNone/>
            </a:pPr>
            <a:r>
              <a:rPr lang="nl-NL" dirty="0"/>
              <a:t>Carl Wernicke </a:t>
            </a:r>
            <a:endParaRPr lang="nl-NL" dirty="0" smtClean="0"/>
          </a:p>
          <a:p>
            <a:pPr marL="0" indent="0">
              <a:buNone/>
            </a:pPr>
            <a:r>
              <a:rPr lang="nl-NL" dirty="0" smtClean="0"/>
              <a:t>(1848 </a:t>
            </a:r>
            <a:r>
              <a:rPr lang="nl-NL" dirty="0"/>
              <a:t>- </a:t>
            </a:r>
            <a:r>
              <a:rPr lang="nl-NL" dirty="0" smtClean="0"/>
              <a:t>1905,</a:t>
            </a:r>
          </a:p>
          <a:p>
            <a:pPr marL="0" indent="0">
              <a:buNone/>
            </a:pPr>
            <a:r>
              <a:rPr lang="nl-NL" dirty="0" smtClean="0"/>
              <a:t>Duitsland)</a:t>
            </a:r>
          </a:p>
          <a:p>
            <a:pPr marL="0" indent="0">
              <a:buNone/>
            </a:pPr>
            <a:endParaRPr lang="nl-NL" dirty="0"/>
          </a:p>
          <a:p>
            <a:pPr marL="0" indent="0">
              <a:buNone/>
            </a:pPr>
            <a:endParaRPr lang="nl-NL" dirty="0"/>
          </a:p>
        </p:txBody>
      </p:sp>
      <p:pic>
        <p:nvPicPr>
          <p:cNvPr id="5" name="Afbeelding 4" descr="https://upload.wikimedia.org/wikipedia/commons/thumb/a/a4/Carl_Wernicke.JPG/800px-Carl_Wernicke.JPG"/>
          <p:cNvPicPr/>
          <p:nvPr/>
        </p:nvPicPr>
        <p:blipFill>
          <a:blip r:embed="rId2">
            <a:extLst>
              <a:ext uri="{28A0092B-C50C-407E-A947-70E740481C1C}">
                <a14:useLocalDpi xmlns:a14="http://schemas.microsoft.com/office/drawing/2010/main" val="0"/>
              </a:ext>
            </a:extLst>
          </a:blip>
          <a:srcRect/>
          <a:stretch>
            <a:fillRect/>
          </a:stretch>
        </p:blipFill>
        <p:spPr bwMode="auto">
          <a:xfrm>
            <a:off x="3635896" y="1484784"/>
            <a:ext cx="3816464" cy="5141258"/>
          </a:xfrm>
          <a:prstGeom prst="rect">
            <a:avLst/>
          </a:prstGeom>
          <a:noFill/>
          <a:ln>
            <a:noFill/>
          </a:ln>
        </p:spPr>
      </p:pic>
      <p:sp>
        <p:nvSpPr>
          <p:cNvPr id="6" name="Tijdelijke aanduiding voor dianummer 5"/>
          <p:cNvSpPr>
            <a:spLocks noGrp="1"/>
          </p:cNvSpPr>
          <p:nvPr>
            <p:ph type="sldNum" sz="quarter" idx="12"/>
          </p:nvPr>
        </p:nvSpPr>
        <p:spPr/>
        <p:txBody>
          <a:bodyPr/>
          <a:lstStyle/>
          <a:p>
            <a:fld id="{A5238A88-B794-48A6-A1A1-D4DD88687EAF}" type="slidenum">
              <a:rPr lang="nl-NL" smtClean="0"/>
              <a:t>32</a:t>
            </a:fld>
            <a:endParaRPr lang="nl-NL"/>
          </a:p>
        </p:txBody>
      </p:sp>
    </p:spTree>
    <p:extLst>
      <p:ext uri="{BB962C8B-B14F-4D97-AF65-F5344CB8AC3E}">
        <p14:creationId xmlns:p14="http://schemas.microsoft.com/office/powerpoint/2010/main" val="3223038486"/>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nl-NL" dirty="0"/>
              <a:t>4b. Wat gaat er mis bij afasie van Wernicke</a:t>
            </a:r>
            <a:endParaRPr lang="nl-NL" dirty="0"/>
          </a:p>
        </p:txBody>
      </p:sp>
      <p:sp>
        <p:nvSpPr>
          <p:cNvPr id="3" name="Tijdelijke aanduiding voor inhoud 2"/>
          <p:cNvSpPr>
            <a:spLocks noGrp="1"/>
          </p:cNvSpPr>
          <p:nvPr>
            <p:ph idx="1"/>
          </p:nvPr>
        </p:nvSpPr>
        <p:spPr/>
        <p:txBody>
          <a:bodyPr/>
          <a:lstStyle/>
          <a:p>
            <a:r>
              <a:rPr lang="nl-NL" dirty="0" smtClean="0"/>
              <a:t>Vooral begripsproblemen.</a:t>
            </a:r>
          </a:p>
          <a:p>
            <a:endParaRPr lang="nl-NL" dirty="0" smtClean="0"/>
          </a:p>
          <a:p>
            <a:r>
              <a:rPr lang="nl-NL" dirty="0" smtClean="0"/>
              <a:t>Taalproductie vaak veel fouten, maar stroom klanken vaak wel vloeiend.</a:t>
            </a:r>
          </a:p>
          <a:p>
            <a:endParaRPr lang="nl-NL" dirty="0"/>
          </a:p>
          <a:p>
            <a:r>
              <a:rPr lang="nl-NL" dirty="0" smtClean="0"/>
              <a:t>Grammatica ook niet altijd correct, maar zinnen lang en ingewikkeld.</a:t>
            </a:r>
          </a:p>
          <a:p>
            <a:endParaRPr lang="nl-NL" dirty="0"/>
          </a:p>
          <a:p>
            <a:endParaRPr lang="nl-NL" dirty="0" smtClean="0"/>
          </a:p>
        </p:txBody>
      </p:sp>
      <p:sp>
        <p:nvSpPr>
          <p:cNvPr id="4" name="Tijdelijke aanduiding voor dianummer 3"/>
          <p:cNvSpPr>
            <a:spLocks noGrp="1"/>
          </p:cNvSpPr>
          <p:nvPr>
            <p:ph type="sldNum" sz="quarter" idx="12"/>
          </p:nvPr>
        </p:nvSpPr>
        <p:spPr/>
        <p:txBody>
          <a:bodyPr/>
          <a:lstStyle/>
          <a:p>
            <a:fld id="{A5238A88-B794-48A6-A1A1-D4DD88687EAF}" type="slidenum">
              <a:rPr lang="nl-NL" smtClean="0"/>
              <a:t>33</a:t>
            </a:fld>
            <a:endParaRPr lang="nl-NL"/>
          </a:p>
        </p:txBody>
      </p:sp>
    </p:spTree>
    <p:extLst>
      <p:ext uri="{BB962C8B-B14F-4D97-AF65-F5344CB8AC3E}">
        <p14:creationId xmlns:p14="http://schemas.microsoft.com/office/powerpoint/2010/main" val="861324521"/>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nl-NL" dirty="0"/>
              <a:t>4b. Wat gaat er mis bij afasie van Wernicke</a:t>
            </a:r>
            <a:endParaRPr lang="nl-NL" dirty="0"/>
          </a:p>
        </p:txBody>
      </p:sp>
      <p:sp>
        <p:nvSpPr>
          <p:cNvPr id="3" name="Tijdelijke aanduiding voor inhoud 2"/>
          <p:cNvSpPr>
            <a:spLocks noGrp="1"/>
          </p:cNvSpPr>
          <p:nvPr>
            <p:ph idx="1"/>
          </p:nvPr>
        </p:nvSpPr>
        <p:spPr/>
        <p:txBody>
          <a:bodyPr/>
          <a:lstStyle/>
          <a:p>
            <a:pPr marL="0" indent="0">
              <a:buNone/>
            </a:pPr>
            <a:r>
              <a:rPr lang="nl-NL" dirty="0" smtClean="0"/>
              <a:t>'Word </a:t>
            </a:r>
            <a:r>
              <a:rPr lang="nl-NL" dirty="0" err="1" smtClean="0"/>
              <a:t>salad</a:t>
            </a:r>
            <a:r>
              <a:rPr lang="nl-NL" dirty="0" smtClean="0"/>
              <a:t>'</a:t>
            </a:r>
            <a:endParaRPr lang="nl-NL" dirty="0"/>
          </a:p>
        </p:txBody>
      </p:sp>
      <p:pic>
        <p:nvPicPr>
          <p:cNvPr id="5" name="Afbeelding 4" descr="http://previews.123rf.com/images/lenm/lenm1206/lenm120600037/13898800-Text-Illustration-of-a-Vegetable-Salad-in-a-Bowl-Stock-Illustration-cartoon.jp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563888" y="1907954"/>
            <a:ext cx="3888472" cy="3732897"/>
          </a:xfrm>
          <a:prstGeom prst="rect">
            <a:avLst/>
          </a:prstGeom>
          <a:noFill/>
          <a:ln>
            <a:noFill/>
          </a:ln>
        </p:spPr>
      </p:pic>
      <p:sp>
        <p:nvSpPr>
          <p:cNvPr id="6" name="Tijdelijke aanduiding voor dianummer 5"/>
          <p:cNvSpPr>
            <a:spLocks noGrp="1"/>
          </p:cNvSpPr>
          <p:nvPr>
            <p:ph type="sldNum" sz="quarter" idx="12"/>
          </p:nvPr>
        </p:nvSpPr>
        <p:spPr/>
        <p:txBody>
          <a:bodyPr/>
          <a:lstStyle/>
          <a:p>
            <a:fld id="{A5238A88-B794-48A6-A1A1-D4DD88687EAF}" type="slidenum">
              <a:rPr lang="nl-NL" smtClean="0"/>
              <a:t>34</a:t>
            </a:fld>
            <a:endParaRPr lang="nl-NL"/>
          </a:p>
        </p:txBody>
      </p:sp>
    </p:spTree>
    <p:extLst>
      <p:ext uri="{BB962C8B-B14F-4D97-AF65-F5344CB8AC3E}">
        <p14:creationId xmlns:p14="http://schemas.microsoft.com/office/powerpoint/2010/main" val="1545299542"/>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4. Wat gaat er mis bij afasie?</a:t>
            </a:r>
            <a:endParaRPr lang="nl-NL" dirty="0"/>
          </a:p>
        </p:txBody>
      </p:sp>
      <p:sp>
        <p:nvSpPr>
          <p:cNvPr id="3" name="Tijdelijke aanduiding voor inhoud 2"/>
          <p:cNvSpPr>
            <a:spLocks noGrp="1"/>
          </p:cNvSpPr>
          <p:nvPr>
            <p:ph idx="1"/>
          </p:nvPr>
        </p:nvSpPr>
        <p:spPr/>
        <p:txBody>
          <a:bodyPr/>
          <a:lstStyle/>
          <a:p>
            <a:pPr marL="0" indent="0">
              <a:buNone/>
            </a:pPr>
            <a:r>
              <a:rPr lang="nl-NL" dirty="0" smtClean="0"/>
              <a:t>Ezelsbruggetje:</a:t>
            </a:r>
          </a:p>
          <a:p>
            <a:pPr marL="0" indent="0">
              <a:buNone/>
            </a:pPr>
            <a:endParaRPr lang="nl-NL" dirty="0"/>
          </a:p>
          <a:p>
            <a:r>
              <a:rPr lang="nl-NL" dirty="0" smtClean="0"/>
              <a:t>Broca		= </a:t>
            </a:r>
            <a:r>
              <a:rPr lang="nl-NL" dirty="0" err="1" smtClean="0"/>
              <a:t>broken</a:t>
            </a:r>
            <a:r>
              <a:rPr lang="nl-NL" dirty="0" smtClean="0"/>
              <a:t>/</a:t>
            </a:r>
            <a:r>
              <a:rPr lang="nl-NL" dirty="0" err="1" smtClean="0"/>
              <a:t>zinsBouw</a:t>
            </a:r>
            <a:endParaRPr lang="nl-NL" dirty="0" smtClean="0"/>
          </a:p>
          <a:p>
            <a:r>
              <a:rPr lang="nl-NL" dirty="0" smtClean="0"/>
              <a:t>Wernicke	= </a:t>
            </a:r>
            <a:r>
              <a:rPr lang="nl-NL" dirty="0" err="1" smtClean="0"/>
              <a:t>wacky</a:t>
            </a:r>
            <a:r>
              <a:rPr lang="nl-NL" dirty="0" smtClean="0"/>
              <a:t>/Woordenschat</a:t>
            </a:r>
            <a:endParaRPr lang="nl-NL" dirty="0" smtClean="0"/>
          </a:p>
          <a:p>
            <a:endParaRPr lang="nl-NL" dirty="0"/>
          </a:p>
          <a:p>
            <a:r>
              <a:rPr lang="nl-NL" dirty="0" smtClean="0"/>
              <a:t>Nog meer soorten, kom je tegen in de dossieropdracht.</a:t>
            </a:r>
            <a:endParaRPr lang="nl-NL" dirty="0"/>
          </a:p>
        </p:txBody>
      </p:sp>
      <p:sp>
        <p:nvSpPr>
          <p:cNvPr id="4" name="Tijdelijke aanduiding voor dianummer 3"/>
          <p:cNvSpPr>
            <a:spLocks noGrp="1"/>
          </p:cNvSpPr>
          <p:nvPr>
            <p:ph type="sldNum" sz="quarter" idx="12"/>
          </p:nvPr>
        </p:nvSpPr>
        <p:spPr/>
        <p:txBody>
          <a:bodyPr/>
          <a:lstStyle/>
          <a:p>
            <a:fld id="{A5238A88-B794-48A6-A1A1-D4DD88687EAF}" type="slidenum">
              <a:rPr lang="nl-NL" smtClean="0"/>
              <a:t>35</a:t>
            </a:fld>
            <a:endParaRPr lang="nl-NL"/>
          </a:p>
        </p:txBody>
      </p:sp>
    </p:spTree>
    <p:extLst>
      <p:ext uri="{BB962C8B-B14F-4D97-AF65-F5344CB8AC3E}">
        <p14:creationId xmlns:p14="http://schemas.microsoft.com/office/powerpoint/2010/main" val="42687140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nl-NL" dirty="0" smtClean="0"/>
              <a:t>Woordvindingsproblemen van mijn moeder ;-)</a:t>
            </a:r>
            <a:endParaRPr lang="nl-NL" dirty="0"/>
          </a:p>
        </p:txBody>
      </p:sp>
      <p:sp>
        <p:nvSpPr>
          <p:cNvPr id="3" name="Tijdelijke aanduiding voor inhoud 2"/>
          <p:cNvSpPr>
            <a:spLocks noGrp="1"/>
          </p:cNvSpPr>
          <p:nvPr>
            <p:ph idx="1"/>
          </p:nvPr>
        </p:nvSpPr>
        <p:spPr/>
        <p:txBody>
          <a:bodyPr/>
          <a:lstStyle/>
          <a:p>
            <a:r>
              <a:rPr lang="nl-NL" dirty="0" smtClean="0"/>
              <a:t>"Het trottoir in de keuken."</a:t>
            </a:r>
          </a:p>
          <a:p>
            <a:r>
              <a:rPr lang="nl-NL" dirty="0" smtClean="0"/>
              <a:t>"Zet jij de borden in de oven?"</a:t>
            </a:r>
          </a:p>
          <a:p>
            <a:r>
              <a:rPr lang="nl-NL" dirty="0" smtClean="0"/>
              <a:t>"</a:t>
            </a:r>
            <a:r>
              <a:rPr lang="nl-NL" dirty="0" smtClean="0"/>
              <a:t>Het </a:t>
            </a:r>
            <a:r>
              <a:rPr lang="nl-NL" dirty="0" err="1" smtClean="0"/>
              <a:t>dapdippertje</a:t>
            </a:r>
            <a:r>
              <a:rPr lang="nl-NL" dirty="0" smtClean="0"/>
              <a:t> voor het kopje</a:t>
            </a:r>
            <a:r>
              <a:rPr lang="nl-NL" dirty="0" smtClean="0"/>
              <a:t>."</a:t>
            </a:r>
          </a:p>
          <a:p>
            <a:endParaRPr lang="nl-NL" dirty="0"/>
          </a:p>
          <a:p>
            <a:endParaRPr lang="nl-NL" dirty="0" smtClean="0"/>
          </a:p>
          <a:p>
            <a:r>
              <a:rPr lang="nl-NL" dirty="0" smtClean="0"/>
              <a:t>Dit is </a:t>
            </a:r>
            <a:r>
              <a:rPr lang="nl-NL" u="sng" dirty="0" smtClean="0"/>
              <a:t>geen</a:t>
            </a:r>
            <a:r>
              <a:rPr lang="nl-NL" dirty="0" smtClean="0"/>
              <a:t> afasie.</a:t>
            </a:r>
            <a:endParaRPr lang="nl-NL" dirty="0" smtClean="0"/>
          </a:p>
          <a:p>
            <a:endParaRPr lang="nl-NL" dirty="0"/>
          </a:p>
          <a:p>
            <a:endParaRPr lang="nl-NL" dirty="0"/>
          </a:p>
        </p:txBody>
      </p:sp>
      <p:sp>
        <p:nvSpPr>
          <p:cNvPr id="6" name="Tijdelijke aanduiding voor dianummer 5"/>
          <p:cNvSpPr>
            <a:spLocks noGrp="1"/>
          </p:cNvSpPr>
          <p:nvPr>
            <p:ph type="sldNum" sz="quarter" idx="12"/>
          </p:nvPr>
        </p:nvSpPr>
        <p:spPr/>
        <p:txBody>
          <a:bodyPr/>
          <a:lstStyle/>
          <a:p>
            <a:fld id="{A5238A88-B794-48A6-A1A1-D4DD88687EAF}" type="slidenum">
              <a:rPr lang="nl-NL" smtClean="0"/>
              <a:t>36</a:t>
            </a:fld>
            <a:endParaRPr lang="nl-NL"/>
          </a:p>
        </p:txBody>
      </p:sp>
      <p:pic>
        <p:nvPicPr>
          <p:cNvPr id="4" name="Afbeelding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788024" y="3356992"/>
            <a:ext cx="3120008" cy="3120008"/>
          </a:xfrm>
          <a:prstGeom prst="rect">
            <a:avLst/>
          </a:prstGeom>
        </p:spPr>
      </p:pic>
    </p:spTree>
    <p:extLst>
      <p:ext uri="{BB962C8B-B14F-4D97-AF65-F5344CB8AC3E}">
        <p14:creationId xmlns:p14="http://schemas.microsoft.com/office/powerpoint/2010/main" val="667037852"/>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nl-NL" dirty="0" smtClean="0"/>
              <a:t>Evaluatie</a:t>
            </a:r>
            <a:endParaRPr lang="nl-NL" dirty="0"/>
          </a:p>
        </p:txBody>
      </p:sp>
      <p:sp>
        <p:nvSpPr>
          <p:cNvPr id="3" name="Tijdelijke aanduiding voor inhoud 2"/>
          <p:cNvSpPr>
            <a:spLocks noGrp="1"/>
          </p:cNvSpPr>
          <p:nvPr>
            <p:ph idx="1"/>
          </p:nvPr>
        </p:nvSpPr>
        <p:spPr/>
        <p:txBody>
          <a:bodyPr>
            <a:normAutofit fontScale="92500" lnSpcReduction="20000"/>
          </a:bodyPr>
          <a:lstStyle/>
          <a:p>
            <a:pPr marL="0" indent="0">
              <a:buNone/>
            </a:pPr>
            <a:r>
              <a:rPr lang="nl-NL" dirty="0" smtClean="0"/>
              <a:t>a. 'Afasie' betekent 'niet praten', vind je dat een goede term?</a:t>
            </a:r>
          </a:p>
          <a:p>
            <a:pPr marL="0" indent="0">
              <a:buNone/>
            </a:pPr>
            <a:endParaRPr lang="nl-NL" dirty="0"/>
          </a:p>
          <a:p>
            <a:pPr marL="0" indent="0">
              <a:buNone/>
            </a:pPr>
            <a:r>
              <a:rPr lang="nl-NL" dirty="0" smtClean="0"/>
              <a:t>b. Waarom kunnen afatici niet gewoon de taal opnieuw leren, net als kinderen? </a:t>
            </a:r>
          </a:p>
          <a:p>
            <a:pPr marL="0" indent="0">
              <a:buNone/>
            </a:pPr>
            <a:endParaRPr lang="nl-NL" dirty="0"/>
          </a:p>
          <a:p>
            <a:pPr marL="0" indent="0">
              <a:buNone/>
            </a:pPr>
            <a:r>
              <a:rPr lang="nl-NL" dirty="0" smtClean="0"/>
              <a:t>c. Kunnen doven die gebarentaal beheersen ook afasie krijgen na een hersenbloeding?</a:t>
            </a:r>
          </a:p>
          <a:p>
            <a:pPr marL="0" indent="0">
              <a:buNone/>
            </a:pPr>
            <a:endParaRPr lang="nl-NL" dirty="0"/>
          </a:p>
          <a:p>
            <a:pPr marL="0" indent="0">
              <a:buNone/>
            </a:pPr>
            <a:r>
              <a:rPr lang="nl-NL" dirty="0" smtClean="0"/>
              <a:t>d. Waarom worden kinderen jonger dan 12 jaar uitgesloten van de diagnose afasie?</a:t>
            </a:r>
          </a:p>
          <a:p>
            <a:pPr marL="0" indent="0">
              <a:buNone/>
            </a:pPr>
            <a:endParaRPr lang="nl-NL" dirty="0"/>
          </a:p>
          <a:p>
            <a:pPr marL="0" indent="0">
              <a:buNone/>
            </a:pPr>
            <a:endParaRPr lang="nl-NL" dirty="0"/>
          </a:p>
        </p:txBody>
      </p:sp>
      <p:sp>
        <p:nvSpPr>
          <p:cNvPr id="4" name="Tijdelijke aanduiding voor dianummer 3"/>
          <p:cNvSpPr>
            <a:spLocks noGrp="1"/>
          </p:cNvSpPr>
          <p:nvPr>
            <p:ph type="sldNum" sz="quarter" idx="12"/>
          </p:nvPr>
        </p:nvSpPr>
        <p:spPr/>
        <p:txBody>
          <a:bodyPr/>
          <a:lstStyle/>
          <a:p>
            <a:fld id="{A5238A88-B794-48A6-A1A1-D4DD88687EAF}" type="slidenum">
              <a:rPr lang="nl-NL" smtClean="0"/>
              <a:t>37</a:t>
            </a:fld>
            <a:endParaRPr lang="nl-NL"/>
          </a:p>
        </p:txBody>
      </p:sp>
    </p:spTree>
    <p:extLst>
      <p:ext uri="{BB962C8B-B14F-4D97-AF65-F5344CB8AC3E}">
        <p14:creationId xmlns:p14="http://schemas.microsoft.com/office/powerpoint/2010/main" val="38224832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nl-NL" dirty="0" smtClean="0"/>
              <a:t>1. Psycholinguïstiek: wat is dat?</a:t>
            </a:r>
            <a:endParaRPr lang="nl-NL" dirty="0"/>
          </a:p>
        </p:txBody>
      </p:sp>
      <p:sp>
        <p:nvSpPr>
          <p:cNvPr id="4" name="Tijdelijke aanduiding voor dianummer 3"/>
          <p:cNvSpPr>
            <a:spLocks noGrp="1"/>
          </p:cNvSpPr>
          <p:nvPr>
            <p:ph type="sldNum" sz="quarter" idx="12"/>
          </p:nvPr>
        </p:nvSpPr>
        <p:spPr/>
        <p:txBody>
          <a:bodyPr/>
          <a:lstStyle/>
          <a:p>
            <a:fld id="{A5238A88-B794-48A6-A1A1-D4DD88687EAF}" type="slidenum">
              <a:rPr lang="nl-NL" smtClean="0"/>
              <a:t>4</a:t>
            </a:fld>
            <a:endParaRPr lang="nl-NL"/>
          </a:p>
        </p:txBody>
      </p:sp>
      <p:sp>
        <p:nvSpPr>
          <p:cNvPr id="3" name="Tijdelijke aanduiding voor inhoud 2"/>
          <p:cNvSpPr>
            <a:spLocks noGrp="1"/>
          </p:cNvSpPr>
          <p:nvPr>
            <p:ph idx="1"/>
          </p:nvPr>
        </p:nvSpPr>
        <p:spPr/>
        <p:txBody>
          <a:bodyPr/>
          <a:lstStyle/>
          <a:p>
            <a:endParaRPr lang="nl-NL" dirty="0"/>
          </a:p>
          <a:p>
            <a:pPr marL="0" indent="0">
              <a:buNone/>
            </a:pPr>
            <a:r>
              <a:rPr lang="nl-NL" dirty="0" smtClean="0"/>
              <a:t>= 'de studie van taal en brein'</a:t>
            </a:r>
          </a:p>
          <a:p>
            <a:pPr marL="0" indent="0">
              <a:buNone/>
            </a:pPr>
            <a:r>
              <a:rPr lang="nl-NL" dirty="0" smtClean="0"/>
              <a:t>(Marc van Oostendorp)</a:t>
            </a:r>
          </a:p>
        </p:txBody>
      </p:sp>
    </p:spTree>
    <p:extLst>
      <p:ext uri="{BB962C8B-B14F-4D97-AF65-F5344CB8AC3E}">
        <p14:creationId xmlns:p14="http://schemas.microsoft.com/office/powerpoint/2010/main" val="295606720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Wat gaan we vandaag doen?</a:t>
            </a:r>
            <a:endParaRPr lang="nl-NL" dirty="0"/>
          </a:p>
        </p:txBody>
      </p:sp>
      <p:sp>
        <p:nvSpPr>
          <p:cNvPr id="3" name="Tijdelijke aanduiding voor inhoud 2"/>
          <p:cNvSpPr>
            <a:spLocks noGrp="1"/>
          </p:cNvSpPr>
          <p:nvPr>
            <p:ph idx="1"/>
          </p:nvPr>
        </p:nvSpPr>
        <p:spPr/>
        <p:txBody>
          <a:bodyPr/>
          <a:lstStyle/>
          <a:p>
            <a:pPr marL="0" indent="0">
              <a:buNone/>
            </a:pPr>
            <a:r>
              <a:rPr lang="nl-NL" strike="sngStrike" dirty="0" smtClean="0"/>
              <a:t>1. Psycholinguïstiek: wat is dat?</a:t>
            </a:r>
          </a:p>
          <a:p>
            <a:pPr marL="0" indent="0">
              <a:buNone/>
            </a:pPr>
            <a:r>
              <a:rPr lang="nl-NL" dirty="0" smtClean="0"/>
              <a:t>2. Heb je altijd taal nodig om te kunnen communiceren?</a:t>
            </a:r>
          </a:p>
          <a:p>
            <a:pPr marL="0" indent="0">
              <a:buNone/>
            </a:pPr>
            <a:r>
              <a:rPr lang="nl-NL" dirty="0" smtClean="0"/>
              <a:t>3. Hoe </a:t>
            </a:r>
            <a:r>
              <a:rPr lang="nl-NL" dirty="0"/>
              <a:t>verloopt het proces van taal- en spraakproductie</a:t>
            </a:r>
            <a:r>
              <a:rPr lang="nl-NL" dirty="0" smtClean="0"/>
              <a:t>?</a:t>
            </a:r>
          </a:p>
          <a:p>
            <a:pPr marL="0" indent="0">
              <a:buNone/>
            </a:pPr>
            <a:r>
              <a:rPr lang="nl-NL" dirty="0" smtClean="0"/>
              <a:t>4. Wat gaat er mis bij afasie?</a:t>
            </a:r>
          </a:p>
          <a:p>
            <a:pPr marL="0" indent="0">
              <a:buNone/>
            </a:pPr>
            <a:r>
              <a:rPr lang="nl-NL" dirty="0" smtClean="0"/>
              <a:t>5. Voorbeelden afasie: Broca + </a:t>
            </a:r>
            <a:r>
              <a:rPr lang="nl-NL" dirty="0" smtClean="0"/>
              <a:t>Wernicke</a:t>
            </a:r>
          </a:p>
          <a:p>
            <a:pPr marL="0" indent="0">
              <a:buNone/>
            </a:pPr>
            <a:endParaRPr lang="nl-NL" dirty="0" smtClean="0"/>
          </a:p>
          <a:p>
            <a:pPr marL="0" indent="0">
              <a:buNone/>
            </a:pPr>
            <a:endParaRPr lang="nl-NL" dirty="0"/>
          </a:p>
        </p:txBody>
      </p:sp>
      <p:sp>
        <p:nvSpPr>
          <p:cNvPr id="4" name="Tijdelijke aanduiding voor dianummer 3"/>
          <p:cNvSpPr>
            <a:spLocks noGrp="1"/>
          </p:cNvSpPr>
          <p:nvPr>
            <p:ph type="sldNum" sz="quarter" idx="12"/>
          </p:nvPr>
        </p:nvSpPr>
        <p:spPr/>
        <p:txBody>
          <a:bodyPr/>
          <a:lstStyle/>
          <a:p>
            <a:fld id="{A5238A88-B794-48A6-A1A1-D4DD88687EAF}" type="slidenum">
              <a:rPr lang="nl-NL" smtClean="0"/>
              <a:t>5</a:t>
            </a:fld>
            <a:endParaRPr lang="nl-NL"/>
          </a:p>
        </p:txBody>
      </p:sp>
    </p:spTree>
    <p:extLst>
      <p:ext uri="{BB962C8B-B14F-4D97-AF65-F5344CB8AC3E}">
        <p14:creationId xmlns:p14="http://schemas.microsoft.com/office/powerpoint/2010/main" val="278385107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nl-NL" dirty="0"/>
              <a:t>2. Heb je altijd taal nodig om te kunnen communiceren</a:t>
            </a:r>
            <a:r>
              <a:rPr lang="nl-NL" dirty="0" smtClean="0"/>
              <a:t>?</a:t>
            </a:r>
            <a:endParaRPr lang="nl-NL" dirty="0"/>
          </a:p>
        </p:txBody>
      </p:sp>
      <p:sp>
        <p:nvSpPr>
          <p:cNvPr id="3" name="Tijdelijke aanduiding voor inhoud 2"/>
          <p:cNvSpPr>
            <a:spLocks noGrp="1"/>
          </p:cNvSpPr>
          <p:nvPr>
            <p:ph idx="1"/>
          </p:nvPr>
        </p:nvSpPr>
        <p:spPr/>
        <p:txBody>
          <a:bodyPr/>
          <a:lstStyle/>
          <a:p>
            <a:endParaRPr lang="nl-NL" dirty="0"/>
          </a:p>
        </p:txBody>
      </p:sp>
      <p:sp>
        <p:nvSpPr>
          <p:cNvPr id="4" name="Tijdelijke aanduiding voor dianummer 3"/>
          <p:cNvSpPr>
            <a:spLocks noGrp="1"/>
          </p:cNvSpPr>
          <p:nvPr>
            <p:ph type="sldNum" sz="quarter" idx="12"/>
          </p:nvPr>
        </p:nvSpPr>
        <p:spPr/>
        <p:txBody>
          <a:bodyPr/>
          <a:lstStyle/>
          <a:p>
            <a:fld id="{A5238A88-B794-48A6-A1A1-D4DD88687EAF}" type="slidenum">
              <a:rPr lang="nl-NL" smtClean="0"/>
              <a:t>6</a:t>
            </a:fld>
            <a:endParaRPr lang="nl-NL"/>
          </a:p>
        </p:txBody>
      </p:sp>
    </p:spTree>
    <p:extLst>
      <p:ext uri="{BB962C8B-B14F-4D97-AF65-F5344CB8AC3E}">
        <p14:creationId xmlns:p14="http://schemas.microsoft.com/office/powerpoint/2010/main" val="274754137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nl-NL" dirty="0" smtClean="0"/>
              <a:t>2. Rollenspel: in de Chinese apotheek</a:t>
            </a:r>
            <a:endParaRPr lang="nl-NL" dirty="0"/>
          </a:p>
        </p:txBody>
      </p:sp>
      <p:sp>
        <p:nvSpPr>
          <p:cNvPr id="4" name="Tijdelijke aanduiding voor dianummer 3"/>
          <p:cNvSpPr>
            <a:spLocks noGrp="1"/>
          </p:cNvSpPr>
          <p:nvPr>
            <p:ph type="sldNum" sz="quarter" idx="12"/>
          </p:nvPr>
        </p:nvSpPr>
        <p:spPr/>
        <p:txBody>
          <a:bodyPr/>
          <a:lstStyle/>
          <a:p>
            <a:fld id="{A5238A88-B794-48A6-A1A1-D4DD88687EAF}" type="slidenum">
              <a:rPr lang="nl-NL" smtClean="0"/>
              <a:t>7</a:t>
            </a:fld>
            <a:endParaRPr lang="nl-NL"/>
          </a:p>
        </p:txBody>
      </p:sp>
      <p:sp>
        <p:nvSpPr>
          <p:cNvPr id="7" name="object 21"/>
          <p:cNvSpPr>
            <a:spLocks noGrp="1"/>
          </p:cNvSpPr>
          <p:nvPr>
            <p:ph idx="1"/>
          </p:nvPr>
        </p:nvSpPr>
        <p:spPr>
          <a:xfrm>
            <a:off x="1830524" y="1556792"/>
            <a:ext cx="5482952" cy="4231035"/>
          </a:xfrm>
          <a:prstGeom prst="rect">
            <a:avLst/>
          </a:prstGeom>
          <a:blipFill>
            <a:blip r:embed="rId2" cstate="print"/>
            <a:stretch>
              <a:fillRect/>
            </a:stretch>
          </a:blipFill>
        </p:spPr>
        <p:txBody>
          <a:bodyPr wrap="square" lIns="0" tIns="0" rIns="0" bIns="0" rtlCol="0"/>
          <a:lstStyle/>
          <a:p>
            <a:pPr marL="0" indent="0">
              <a:buNone/>
            </a:pPr>
            <a:endParaRPr lang="nl-NL" dirty="0" smtClean="0"/>
          </a:p>
          <a:p>
            <a:pPr marL="0" indent="0">
              <a:buNone/>
            </a:pPr>
            <a:endParaRPr lang="nl-NL" dirty="0"/>
          </a:p>
        </p:txBody>
      </p:sp>
      <p:sp>
        <p:nvSpPr>
          <p:cNvPr id="8" name="Rechthoek 7"/>
          <p:cNvSpPr/>
          <p:nvPr/>
        </p:nvSpPr>
        <p:spPr>
          <a:xfrm>
            <a:off x="1835696" y="5805264"/>
            <a:ext cx="2964914" cy="215444"/>
          </a:xfrm>
          <a:prstGeom prst="rect">
            <a:avLst/>
          </a:prstGeom>
        </p:spPr>
        <p:txBody>
          <a:bodyPr wrap="none">
            <a:spAutoFit/>
          </a:bodyPr>
          <a:lstStyle/>
          <a:p>
            <a:pPr>
              <a:lnSpc>
                <a:spcPct val="100000"/>
              </a:lnSpc>
              <a:spcBef>
                <a:spcPts val="115"/>
              </a:spcBef>
            </a:pPr>
            <a:r>
              <a:rPr lang="nl-NL" sz="800" u="sng" spc="20" dirty="0">
                <a:uFill>
                  <a:solidFill>
                    <a:srgbClr val="BD311A"/>
                  </a:solidFill>
                </a:uFill>
                <a:latin typeface="Times New Roman"/>
                <a:cs typeface="Times New Roman"/>
              </a:rPr>
              <a:t>Bron afbeelding:</a:t>
            </a:r>
            <a:r>
              <a:rPr lang="nl-NL" sz="800" u="sng" spc="60" dirty="0">
                <a:uFill>
                  <a:solidFill>
                    <a:srgbClr val="BD311A"/>
                  </a:solidFill>
                </a:uFill>
                <a:latin typeface="Times New Roman"/>
                <a:cs typeface="Times New Roman"/>
              </a:rPr>
              <a:t> </a:t>
            </a:r>
            <a:r>
              <a:rPr lang="nl-NL" sz="800" u="sng" spc="15" dirty="0">
                <a:uFill>
                  <a:solidFill>
                    <a:srgbClr val="BD311A"/>
                  </a:solidFill>
                </a:uFill>
                <a:latin typeface="Times New Roman"/>
                <a:cs typeface="Times New Roman"/>
              </a:rPr>
              <a:t>fotografica-nijmegen.nl/opleiding_beroep.htm</a:t>
            </a:r>
            <a:r>
              <a:rPr lang="nl-NL" sz="800" spc="15" dirty="0">
                <a:latin typeface="Times New Roman"/>
                <a:cs typeface="Times New Roman"/>
              </a:rPr>
              <a:t>l</a:t>
            </a:r>
            <a:endParaRPr lang="nl-NL" sz="800" dirty="0">
              <a:latin typeface="Times New Roman"/>
              <a:cs typeface="Times New Roman"/>
            </a:endParaRPr>
          </a:p>
        </p:txBody>
      </p:sp>
    </p:spTree>
    <p:extLst>
      <p:ext uri="{BB962C8B-B14F-4D97-AF65-F5344CB8AC3E}">
        <p14:creationId xmlns:p14="http://schemas.microsoft.com/office/powerpoint/2010/main" val="286857190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nl-NL" dirty="0" smtClean="0"/>
              <a:t>2. Rollenspel: in de Chinese apotheek</a:t>
            </a:r>
            <a:endParaRPr lang="nl-NL" dirty="0"/>
          </a:p>
        </p:txBody>
      </p:sp>
      <p:sp>
        <p:nvSpPr>
          <p:cNvPr id="3" name="Tijdelijke aanduiding voor inhoud 2"/>
          <p:cNvSpPr>
            <a:spLocks noGrp="1"/>
          </p:cNvSpPr>
          <p:nvPr>
            <p:ph idx="1"/>
          </p:nvPr>
        </p:nvSpPr>
        <p:spPr/>
        <p:txBody>
          <a:bodyPr>
            <a:normAutofit fontScale="92500" lnSpcReduction="10000"/>
          </a:bodyPr>
          <a:lstStyle/>
          <a:p>
            <a:pPr marL="0" indent="0">
              <a:buNone/>
            </a:pPr>
            <a:r>
              <a:rPr lang="nl-NL" i="1" dirty="0"/>
              <a:t>Instructies </a:t>
            </a:r>
            <a:r>
              <a:rPr lang="nl-NL" i="1" dirty="0" smtClean="0"/>
              <a:t>Apotheker:</a:t>
            </a:r>
            <a:endParaRPr lang="nl-NL" i="1" dirty="0"/>
          </a:p>
          <a:p>
            <a:endParaRPr lang="nl-NL" dirty="0"/>
          </a:p>
          <a:p>
            <a:r>
              <a:rPr lang="nl-NL" dirty="0"/>
              <a:t>Stel, Chinees is je moedertaal en de enige taal die je beheerst.  Je bent als apotheker werkzaam ergens in China.</a:t>
            </a:r>
          </a:p>
          <a:p>
            <a:endParaRPr lang="nl-NL" dirty="0" smtClean="0"/>
          </a:p>
          <a:p>
            <a:r>
              <a:rPr lang="nl-NL" dirty="0" smtClean="0"/>
              <a:t>Vandaag </a:t>
            </a:r>
            <a:r>
              <a:rPr lang="nl-NL" dirty="0"/>
              <a:t>krijg je een Nederlander aan de balie. Deze Nederlander  spreekt geen Chinees , Engels (of een andere taal), maar probeert je  wel iets duidelijk te maken.</a:t>
            </a:r>
          </a:p>
        </p:txBody>
      </p:sp>
      <p:sp>
        <p:nvSpPr>
          <p:cNvPr id="4" name="Tijdelijke aanduiding voor dianummer 3"/>
          <p:cNvSpPr>
            <a:spLocks noGrp="1"/>
          </p:cNvSpPr>
          <p:nvPr>
            <p:ph type="sldNum" sz="quarter" idx="12"/>
          </p:nvPr>
        </p:nvSpPr>
        <p:spPr/>
        <p:txBody>
          <a:bodyPr/>
          <a:lstStyle/>
          <a:p>
            <a:fld id="{A5238A88-B794-48A6-A1A1-D4DD88687EAF}" type="slidenum">
              <a:rPr lang="nl-NL" smtClean="0"/>
              <a:t>8</a:t>
            </a:fld>
            <a:endParaRPr lang="nl-NL"/>
          </a:p>
        </p:txBody>
      </p:sp>
    </p:spTree>
    <p:extLst>
      <p:ext uri="{BB962C8B-B14F-4D97-AF65-F5344CB8AC3E}">
        <p14:creationId xmlns:p14="http://schemas.microsoft.com/office/powerpoint/2010/main" val="234844600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nl-NL" dirty="0" smtClean="0"/>
              <a:t>2. Rollenspel</a:t>
            </a:r>
            <a:r>
              <a:rPr lang="nl-NL" dirty="0"/>
              <a:t>: in de Chinese apotheek</a:t>
            </a:r>
          </a:p>
        </p:txBody>
      </p:sp>
      <p:sp>
        <p:nvSpPr>
          <p:cNvPr id="3" name="Tijdelijke aanduiding voor inhoud 2"/>
          <p:cNvSpPr>
            <a:spLocks noGrp="1"/>
          </p:cNvSpPr>
          <p:nvPr>
            <p:ph idx="1"/>
          </p:nvPr>
        </p:nvSpPr>
        <p:spPr/>
        <p:txBody>
          <a:bodyPr>
            <a:normAutofit fontScale="92500" lnSpcReduction="20000"/>
          </a:bodyPr>
          <a:lstStyle/>
          <a:p>
            <a:pPr marL="0" indent="0">
              <a:buNone/>
            </a:pPr>
            <a:r>
              <a:rPr lang="nl-NL" i="1" dirty="0"/>
              <a:t>Instructies </a:t>
            </a:r>
            <a:r>
              <a:rPr lang="nl-NL" i="1" dirty="0" smtClean="0"/>
              <a:t>Klant:</a:t>
            </a:r>
            <a:endParaRPr lang="nl-NL" i="1" dirty="0"/>
          </a:p>
          <a:p>
            <a:endParaRPr lang="nl-NL" dirty="0"/>
          </a:p>
          <a:p>
            <a:r>
              <a:rPr lang="nl-NL" dirty="0"/>
              <a:t>Stel, je bent op vakantie in China. Je krijgt opeens  ontzettende keelpijn en gaat naar de apotheek. Maak de  apotheker duidelijk dat je hoestdrank wilt hebben.</a:t>
            </a:r>
          </a:p>
          <a:p>
            <a:endParaRPr lang="nl-NL" dirty="0"/>
          </a:p>
          <a:p>
            <a:r>
              <a:rPr lang="nl-NL" dirty="0"/>
              <a:t>Let op: alles is toegestaan om je boodschap duidelijk te  maken, maar je mag niet praten (want we doen net alsof  je het Chinees niet beheerst, terwijl de apotheker juist  alleen Chinees spreekt).</a:t>
            </a:r>
          </a:p>
          <a:p>
            <a:endParaRPr lang="nl-NL" dirty="0"/>
          </a:p>
        </p:txBody>
      </p:sp>
      <p:sp>
        <p:nvSpPr>
          <p:cNvPr id="4" name="Tijdelijke aanduiding voor dianummer 3"/>
          <p:cNvSpPr>
            <a:spLocks noGrp="1"/>
          </p:cNvSpPr>
          <p:nvPr>
            <p:ph type="sldNum" sz="quarter" idx="12"/>
          </p:nvPr>
        </p:nvSpPr>
        <p:spPr/>
        <p:txBody>
          <a:bodyPr/>
          <a:lstStyle/>
          <a:p>
            <a:fld id="{A5238A88-B794-48A6-A1A1-D4DD88687EAF}" type="slidenum">
              <a:rPr lang="nl-NL" smtClean="0"/>
              <a:t>9</a:t>
            </a:fld>
            <a:endParaRPr lang="nl-NL"/>
          </a:p>
        </p:txBody>
      </p:sp>
    </p:spTree>
    <p:extLst>
      <p:ext uri="{BB962C8B-B14F-4D97-AF65-F5344CB8AC3E}">
        <p14:creationId xmlns:p14="http://schemas.microsoft.com/office/powerpoint/2010/main" val="2731774183"/>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Gieterij">
  <a:themeElements>
    <a:clrScheme name="Gieterij">
      <a:dk1>
        <a:sysClr val="windowText" lastClr="000000"/>
      </a:dk1>
      <a:lt1>
        <a:sysClr val="window" lastClr="C1C1E1"/>
      </a:lt1>
      <a:dk2>
        <a:srgbClr val="676A55"/>
      </a:dk2>
      <a:lt2>
        <a:srgbClr val="EAEBDE"/>
      </a:lt2>
      <a:accent1>
        <a:srgbClr val="72A376"/>
      </a:accent1>
      <a:accent2>
        <a:srgbClr val="B0CCB0"/>
      </a:accent2>
      <a:accent3>
        <a:srgbClr val="A8CDD7"/>
      </a:accent3>
      <a:accent4>
        <a:srgbClr val="C0BEAF"/>
      </a:accent4>
      <a:accent5>
        <a:srgbClr val="CEC597"/>
      </a:accent5>
      <a:accent6>
        <a:srgbClr val="E8B7B7"/>
      </a:accent6>
      <a:hlink>
        <a:srgbClr val="DB5353"/>
      </a:hlink>
      <a:folHlink>
        <a:srgbClr val="903638"/>
      </a:folHlink>
    </a:clrScheme>
    <a:fontScheme name="Gieterij">
      <a:majorFont>
        <a:latin typeface="Rockwell"/>
        <a:ea typeface=""/>
        <a:cs typeface=""/>
        <a:font script="Grek" typeface="Cambria"/>
        <a:font script="Cyrl" typeface="Cambria"/>
        <a:font script="Jpan" typeface="HG明朝B"/>
        <a:font script="Hang" typeface="바탕"/>
        <a:font script="Hans" typeface="方正姚体"/>
        <a:font script="Hant" typeface="微軟正黑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Rockwell"/>
        <a:ea typeface=""/>
        <a:cs typeface=""/>
        <a:font script="Grek" typeface="Cambria"/>
        <a:font script="Cyrl" typeface="Cambria"/>
        <a:font script="Jpan" typeface="HG明朝B"/>
        <a:font script="Hang" typeface="바탕"/>
        <a:font script="Hans" typeface="方正姚体"/>
        <a:font script="Hant" typeface="標楷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Gieterij">
      <a:fillStyleLst>
        <a:solidFill>
          <a:schemeClr val="phClr"/>
        </a:solidFill>
        <a:gradFill rotWithShape="1">
          <a:gsLst>
            <a:gs pos="0">
              <a:schemeClr val="phClr">
                <a:tint val="70000"/>
                <a:satMod val="180000"/>
              </a:schemeClr>
            </a:gs>
            <a:gs pos="62000">
              <a:schemeClr val="phClr">
                <a:tint val="30000"/>
                <a:satMod val="180000"/>
              </a:schemeClr>
            </a:gs>
            <a:gs pos="100000">
              <a:schemeClr val="phClr">
                <a:tint val="22000"/>
                <a:satMod val="180000"/>
              </a:schemeClr>
            </a:gs>
          </a:gsLst>
          <a:lin ang="16200000" scaled="0"/>
        </a:gradFill>
        <a:gradFill rotWithShape="1">
          <a:gsLst>
            <a:gs pos="0">
              <a:schemeClr val="phClr">
                <a:shade val="58000"/>
                <a:satMod val="150000"/>
              </a:schemeClr>
            </a:gs>
            <a:gs pos="72000">
              <a:schemeClr val="phClr">
                <a:tint val="90000"/>
                <a:satMod val="135000"/>
              </a:schemeClr>
            </a:gs>
            <a:gs pos="100000">
              <a:schemeClr val="phClr">
                <a:tint val="80000"/>
                <a:satMod val="155000"/>
              </a:schemeClr>
            </a:gs>
          </a:gsLst>
          <a:lin ang="16200000" scaled="0"/>
        </a:gradFill>
      </a:fillStyleLst>
      <a:lnStyleLst>
        <a:ln w="9525" cap="flat" cmpd="sng" algn="ctr">
          <a:solidFill>
            <a:schemeClr val="phClr">
              <a:shade val="80000"/>
            </a:schemeClr>
          </a:solidFill>
          <a:prstDash val="solid"/>
        </a:ln>
        <a:ln w="38100" cap="flat" cmpd="sng" algn="ctr">
          <a:solidFill>
            <a:schemeClr val="phClr"/>
          </a:solidFill>
          <a:prstDash val="solid"/>
        </a:ln>
        <a:ln w="38100" cap="flat" cmpd="sng" algn="ctr">
          <a:solidFill>
            <a:schemeClr val="phClr"/>
          </a:solidFill>
          <a:prstDash val="solid"/>
        </a:ln>
      </a:lnStyleLst>
      <a:effectStyleLst>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scene3d>
            <a:camera prst="orthographicFront" fov="0">
              <a:rot lat="0" lon="0" rev="0"/>
            </a:camera>
            <a:lightRig rig="soft" dir="tl">
              <a:rot lat="0" lon="0" rev="20000000"/>
            </a:lightRig>
          </a:scene3d>
          <a:sp3d prstMaterial="matte">
            <a:bevelT w="63500" h="63500" prst="coolSlant"/>
          </a:sp3d>
        </a:effectStyle>
      </a:effectStyleLst>
      <a:bgFillStyleLst>
        <a:solidFill>
          <a:schemeClr val="phClr"/>
        </a:solidFill>
        <a:gradFill rotWithShape="1">
          <a:gsLst>
            <a:gs pos="0">
              <a:schemeClr val="phClr">
                <a:tint val="75000"/>
                <a:satMod val="400000"/>
              </a:schemeClr>
            </a:gs>
            <a:gs pos="20000">
              <a:schemeClr val="phClr">
                <a:tint val="80000"/>
                <a:satMod val="355000"/>
              </a:schemeClr>
            </a:gs>
            <a:gs pos="100000">
              <a:schemeClr val="phClr">
                <a:tint val="95000"/>
                <a:shade val="55000"/>
                <a:satMod val="355000"/>
              </a:schemeClr>
            </a:gs>
          </a:gsLst>
          <a:path path="circle">
            <a:fillToRect l="67500" t="35000" r="32500" b="65000"/>
          </a:path>
        </a:gradFill>
        <a:blipFill>
          <a:blip xmlns:r="http://schemas.openxmlformats.org/officeDocument/2006/relationships" r:embed="rId1">
            <a:duotone>
              <a:schemeClr val="phClr">
                <a:shade val="30000"/>
                <a:satMod val="120000"/>
              </a:schemeClr>
              <a:schemeClr val="phClr">
                <a:tint val="70000"/>
                <a:satMod val="250000"/>
              </a:schemeClr>
            </a:duotone>
          </a:blip>
          <a:tile tx="0" ty="0" sx="50000" sy="50000" flip="none" algn="t"/>
        </a:blipFill>
      </a:bgFillStyleLst>
    </a:fmtScheme>
  </a:themeElements>
  <a:objectDefaults/>
  <a:extraClrSchemeLst/>
</a:theme>
</file>

<file path=ppt/theme/theme2.xml><?xml version="1.0" encoding="utf-8"?>
<a:theme xmlns:a="http://schemas.openxmlformats.org/drawingml/2006/main" name="Kantoorthema">
  <a:themeElements>
    <a:clrScheme name="Kantoor">
      <a:dk1>
        <a:sysClr val="windowText" lastClr="000000"/>
      </a:dk1>
      <a:lt1>
        <a:sysClr val="window" lastClr="C1C1E1"/>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Kantoorthema">
  <a:themeElements>
    <a:clrScheme name="Kantoor">
      <a:dk1>
        <a:sysClr val="windowText" lastClr="000000"/>
      </a:dk1>
      <a:lt1>
        <a:sysClr val="window" lastClr="C1C1E1"/>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Foundry</Template>
  <TotalTime>589</TotalTime>
  <Words>1183</Words>
  <Application>Microsoft Office PowerPoint</Application>
  <PresentationFormat>Diavoorstelling (4:3)</PresentationFormat>
  <Paragraphs>217</Paragraphs>
  <Slides>37</Slides>
  <Notes>0</Notes>
  <HiddenSlides>0</HiddenSlides>
  <MMClips>2</MMClips>
  <ScaleCrop>false</ScaleCrop>
  <HeadingPairs>
    <vt:vector size="4" baseType="variant">
      <vt:variant>
        <vt:lpstr>Thema</vt:lpstr>
      </vt:variant>
      <vt:variant>
        <vt:i4>1</vt:i4>
      </vt:variant>
      <vt:variant>
        <vt:lpstr>Diatitels</vt:lpstr>
      </vt:variant>
      <vt:variant>
        <vt:i4>37</vt:i4>
      </vt:variant>
    </vt:vector>
  </HeadingPairs>
  <TitlesOfParts>
    <vt:vector size="38" baseType="lpstr">
      <vt:lpstr>Gieterij</vt:lpstr>
      <vt:lpstr>Taalbeschouwing</vt:lpstr>
      <vt:lpstr>Wat gaan we doen?</vt:lpstr>
      <vt:lpstr>Wat gaan we vandaag doen?</vt:lpstr>
      <vt:lpstr>1. Psycholinguïstiek: wat is dat?</vt:lpstr>
      <vt:lpstr>Wat gaan we vandaag doen?</vt:lpstr>
      <vt:lpstr>2. Heb je altijd taal nodig om te kunnen communiceren?</vt:lpstr>
      <vt:lpstr>2. Rollenspel: in de Chinese apotheek</vt:lpstr>
      <vt:lpstr>2. Rollenspel: in de Chinese apotheek</vt:lpstr>
      <vt:lpstr>2. Rollenspel: in de Chinese apotheek</vt:lpstr>
      <vt:lpstr>2. Rollenspel: in de Chinese apotheek</vt:lpstr>
      <vt:lpstr>2. Bespreking rollenspel</vt:lpstr>
      <vt:lpstr>2. Communicatie:</vt:lpstr>
      <vt:lpstr>Wat gaan we vandaag doen?</vt:lpstr>
      <vt:lpstr>3. Hoe verloopt het proces van taal- en spraakproductie?</vt:lpstr>
      <vt:lpstr>Wat gaan we vandaag doen?</vt:lpstr>
      <vt:lpstr>4. Wat gaat er mis bij afasie?</vt:lpstr>
      <vt:lpstr>4. Wat gaat er mis bij afasie?</vt:lpstr>
      <vt:lpstr>4. Wat gaat er mis bij afasie?</vt:lpstr>
      <vt:lpstr>4. Wat gaat er mis bij afasie?</vt:lpstr>
      <vt:lpstr>4. Wat gaat er mis bij afasie?</vt:lpstr>
      <vt:lpstr>4. Wat gaat er mis bij afasie?</vt:lpstr>
      <vt:lpstr>4. Wat gaat er mis bij afasie?</vt:lpstr>
      <vt:lpstr>Wat gaan we vandaag doen?</vt:lpstr>
      <vt:lpstr>5. Voorbeeld afasie - Broca</vt:lpstr>
      <vt:lpstr>5. Voorbeeld afasie - Broca</vt:lpstr>
      <vt:lpstr>5. Voorbeeld afasie - Wernicke</vt:lpstr>
      <vt:lpstr>5. Voorbeeld afasie - Wernicke</vt:lpstr>
      <vt:lpstr>5. Voorbeeld afasie - Wernicke</vt:lpstr>
      <vt:lpstr>4a. Wat gaat er mis bij afasie van Broca?</vt:lpstr>
      <vt:lpstr>4a. Wat gaat er mis bij afasie van Broca?</vt:lpstr>
      <vt:lpstr>4a. Wat gaat er mis bij afasie van Broca?</vt:lpstr>
      <vt:lpstr>4b. Wat gaat er mis bij afasie van Wernicke</vt:lpstr>
      <vt:lpstr>4b. Wat gaat er mis bij afasie van Wernicke</vt:lpstr>
      <vt:lpstr>4b. Wat gaat er mis bij afasie van Wernicke</vt:lpstr>
      <vt:lpstr>4. Wat gaat er mis bij afasie?</vt:lpstr>
      <vt:lpstr>Woordvindingsproblemen van mijn moeder ;-)</vt:lpstr>
      <vt:lpstr>Evaluatie</vt:lpstr>
    </vt:vector>
  </TitlesOfParts>
  <Company>Hewlett-Packard Company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PowerPoint-presentatie</dc:title>
  <dc:creator>J. Bruining</dc:creator>
  <cp:lastModifiedBy>J. Bruining</cp:lastModifiedBy>
  <cp:revision>36</cp:revision>
  <cp:lastPrinted>2016-10-11T10:17:42Z</cp:lastPrinted>
  <dcterms:created xsi:type="dcterms:W3CDTF">2015-09-09T17:01:54Z</dcterms:created>
  <dcterms:modified xsi:type="dcterms:W3CDTF">2018-06-11T19:41:02Z</dcterms:modified>
</cp:coreProperties>
</file>