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4660"/>
  </p:normalViewPr>
  <p:slideViewPr>
    <p:cSldViewPr>
      <p:cViewPr varScale="1">
        <p:scale>
          <a:sx n="70" d="100"/>
          <a:sy n="70" d="100"/>
        </p:scale>
        <p:origin x="-118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7FF891-7971-4F9A-A7C1-A2AB2FB806FD}" type="datetimeFigureOut">
              <a:rPr lang="nl-NL" smtClean="0"/>
              <a:t>2-2-2017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D69D61-373A-4FD5-A8E8-3C81168B64E0}" type="slidenum">
              <a:rPr lang="nl-NL" smtClean="0"/>
              <a:t>‹nr.›</a:t>
            </a:fld>
            <a:endParaRPr lang="nl-NL"/>
          </a:p>
        </p:txBody>
      </p:sp>
    </p:spTree>
    <p:extLst>
      <p:ext uri="{BB962C8B-B14F-4D97-AF65-F5344CB8AC3E}">
        <p14:creationId xmlns:p14="http://schemas.microsoft.com/office/powerpoint/2010/main" val="2329195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Vertel dat we het vandaag gaan hebben over dieren. Maar eerst gaan we iets anders doen</a:t>
            </a:r>
            <a:r>
              <a:rPr lang="nl-NL" baseline="0" dirty="0" smtClean="0"/>
              <a:t> namelijk “STUFF”</a:t>
            </a:r>
            <a:endParaRPr lang="nl-NL" dirty="0"/>
          </a:p>
        </p:txBody>
      </p:sp>
      <p:sp>
        <p:nvSpPr>
          <p:cNvPr id="4" name="Tijdelijke aanduiding voor dianummer 3"/>
          <p:cNvSpPr>
            <a:spLocks noGrp="1"/>
          </p:cNvSpPr>
          <p:nvPr>
            <p:ph type="sldNum" sz="quarter" idx="10"/>
          </p:nvPr>
        </p:nvSpPr>
        <p:spPr/>
        <p:txBody>
          <a:bodyPr/>
          <a:lstStyle/>
          <a:p>
            <a:fld id="{47D69D61-373A-4FD5-A8E8-3C81168B64E0}" type="slidenum">
              <a:rPr lang="nl-NL" smtClean="0"/>
              <a:t>2</a:t>
            </a:fld>
            <a:endParaRPr lang="nl-NL"/>
          </a:p>
        </p:txBody>
      </p:sp>
    </p:spTree>
    <p:extLst>
      <p:ext uri="{BB962C8B-B14F-4D97-AF65-F5344CB8AC3E}">
        <p14:creationId xmlns:p14="http://schemas.microsoft.com/office/powerpoint/2010/main" val="1757726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Vertel dat er een paar opdrachten</a:t>
            </a:r>
            <a:r>
              <a:rPr lang="nl-NL" baseline="0" dirty="0" smtClean="0"/>
              <a:t> komen die de leerlingen in stilte moeten uitvoeren.</a:t>
            </a:r>
            <a:endParaRPr lang="nl-NL" dirty="0"/>
          </a:p>
        </p:txBody>
      </p:sp>
      <p:sp>
        <p:nvSpPr>
          <p:cNvPr id="4" name="Tijdelijke aanduiding voor dianummer 3"/>
          <p:cNvSpPr>
            <a:spLocks noGrp="1"/>
          </p:cNvSpPr>
          <p:nvPr>
            <p:ph type="sldNum" sz="quarter" idx="10"/>
          </p:nvPr>
        </p:nvSpPr>
        <p:spPr/>
        <p:txBody>
          <a:bodyPr/>
          <a:lstStyle/>
          <a:p>
            <a:fld id="{47D69D61-373A-4FD5-A8E8-3C81168B64E0}" type="slidenum">
              <a:rPr lang="nl-NL" smtClean="0"/>
              <a:t>3</a:t>
            </a:fld>
            <a:endParaRPr lang="nl-NL"/>
          </a:p>
        </p:txBody>
      </p:sp>
    </p:spTree>
    <p:extLst>
      <p:ext uri="{BB962C8B-B14F-4D97-AF65-F5344CB8AC3E}">
        <p14:creationId xmlns:p14="http://schemas.microsoft.com/office/powerpoint/2010/main" val="687361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Laat de kinderen weer zitten en vertel</a:t>
            </a:r>
            <a:r>
              <a:rPr lang="nl-NL" baseline="0" dirty="0" smtClean="0"/>
              <a:t> dat de dingen die ze net gedaan hebben alleen mogelijk zijn met spieren. Vraag waarmee spieren aan botten vastzitten (misschien weten 1 a 2 leerlingen dit al. Zo ja, vraag de leerlingen naar een korte uitleg waarom de spier niet direct aan het bot zit) druk daarna pas op de animatie. Vertel daarna dat de plek waar de pees zit de aanhechtingsplaats heet (duidt naar de witte plekken)</a:t>
            </a:r>
            <a:endParaRPr lang="nl-NL" dirty="0"/>
          </a:p>
        </p:txBody>
      </p:sp>
      <p:sp>
        <p:nvSpPr>
          <p:cNvPr id="4" name="Tijdelijke aanduiding voor dianummer 3"/>
          <p:cNvSpPr>
            <a:spLocks noGrp="1"/>
          </p:cNvSpPr>
          <p:nvPr>
            <p:ph type="sldNum" sz="quarter" idx="10"/>
          </p:nvPr>
        </p:nvSpPr>
        <p:spPr/>
        <p:txBody>
          <a:bodyPr/>
          <a:lstStyle/>
          <a:p>
            <a:fld id="{47D69D61-373A-4FD5-A8E8-3C81168B64E0}" type="slidenum">
              <a:rPr lang="nl-NL" smtClean="0"/>
              <a:t>11</a:t>
            </a:fld>
            <a:endParaRPr lang="nl-NL"/>
          </a:p>
        </p:txBody>
      </p:sp>
    </p:spTree>
    <p:extLst>
      <p:ext uri="{BB962C8B-B14F-4D97-AF65-F5344CB8AC3E}">
        <p14:creationId xmlns:p14="http://schemas.microsoft.com/office/powerpoint/2010/main" val="2864738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Vraag aan de leerlingen welke spieren ze kennen.</a:t>
            </a:r>
            <a:r>
              <a:rPr lang="nl-NL" baseline="0" dirty="0" smtClean="0"/>
              <a:t> Waarschijnlijk krijg je al snel biceps te horen. Vertel verder over de </a:t>
            </a:r>
            <a:r>
              <a:rPr lang="nl-NL" baseline="0" dirty="0" err="1" smtClean="0"/>
              <a:t>triceps</a:t>
            </a:r>
            <a:r>
              <a:rPr lang="nl-NL" baseline="0" dirty="0" smtClean="0"/>
              <a:t> en wat ze doen in je arm. Vertel ook over antagonisten. Kaart skeletspierweefsel aan. Vertel over korter en dikker worden van de spier en de antagonist</a:t>
            </a:r>
            <a:endParaRPr lang="nl-NL" dirty="0"/>
          </a:p>
        </p:txBody>
      </p:sp>
      <p:sp>
        <p:nvSpPr>
          <p:cNvPr id="4" name="Tijdelijke aanduiding voor dianummer 3"/>
          <p:cNvSpPr>
            <a:spLocks noGrp="1"/>
          </p:cNvSpPr>
          <p:nvPr>
            <p:ph type="sldNum" sz="quarter" idx="10"/>
          </p:nvPr>
        </p:nvSpPr>
        <p:spPr/>
        <p:txBody>
          <a:bodyPr/>
          <a:lstStyle/>
          <a:p>
            <a:fld id="{47D69D61-373A-4FD5-A8E8-3C81168B64E0}" type="slidenum">
              <a:rPr lang="nl-NL" smtClean="0"/>
              <a:t>12</a:t>
            </a:fld>
            <a:endParaRPr lang="nl-NL"/>
          </a:p>
        </p:txBody>
      </p:sp>
    </p:spTree>
    <p:extLst>
      <p:ext uri="{BB962C8B-B14F-4D97-AF65-F5344CB8AC3E}">
        <p14:creationId xmlns:p14="http://schemas.microsoft.com/office/powerpoint/2010/main" val="1376683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Vertel</a:t>
            </a:r>
            <a:r>
              <a:rPr lang="nl-NL" baseline="0" dirty="0" smtClean="0"/>
              <a:t> over spieren waarvan je ze niet uit en aan kan zetten zelf. Vertel over het hart en de darmen. Pak de torso erbij en haal de darmen en het hart eruit. Vertel dat het niet handig is als je er constant over moet nadenken de spieren te bewegen</a:t>
            </a:r>
            <a:endParaRPr lang="nl-NL" dirty="0"/>
          </a:p>
        </p:txBody>
      </p:sp>
      <p:sp>
        <p:nvSpPr>
          <p:cNvPr id="4" name="Tijdelijke aanduiding voor dianummer 3"/>
          <p:cNvSpPr>
            <a:spLocks noGrp="1"/>
          </p:cNvSpPr>
          <p:nvPr>
            <p:ph type="sldNum" sz="quarter" idx="10"/>
          </p:nvPr>
        </p:nvSpPr>
        <p:spPr/>
        <p:txBody>
          <a:bodyPr/>
          <a:lstStyle/>
          <a:p>
            <a:fld id="{47D69D61-373A-4FD5-A8E8-3C81168B64E0}" type="slidenum">
              <a:rPr lang="nl-NL" smtClean="0"/>
              <a:t>13</a:t>
            </a:fld>
            <a:endParaRPr lang="nl-NL"/>
          </a:p>
        </p:txBody>
      </p:sp>
    </p:spTree>
    <p:extLst>
      <p:ext uri="{BB962C8B-B14F-4D97-AF65-F5344CB8AC3E}">
        <p14:creationId xmlns:p14="http://schemas.microsoft.com/office/powerpoint/2010/main" val="3285529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F25EB181-78C1-4469-BFFC-DEFCE74A7BA3}" type="datetimeFigureOut">
              <a:rPr lang="nl-NL" smtClean="0"/>
              <a:t>2-2-2017</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3C400B1-DB02-4E1D-B3B8-8E83503937D7}" type="slidenum">
              <a:rPr lang="nl-NL" smtClean="0"/>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F25EB181-78C1-4469-BFFC-DEFCE74A7BA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3C400B1-DB02-4E1D-B3B8-8E83503937D7}"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F25EB181-78C1-4469-BFFC-DEFCE74A7BA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3C400B1-DB02-4E1D-B3B8-8E83503937D7}"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25EB181-78C1-4469-BFFC-DEFCE74A7BA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3C400B1-DB02-4E1D-B3B8-8E83503937D7}"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25EB181-78C1-4469-BFFC-DEFCE74A7BA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3C400B1-DB02-4E1D-B3B8-8E83503937D7}"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F25EB181-78C1-4469-BFFC-DEFCE74A7BA3}" type="datetimeFigureOut">
              <a:rPr lang="nl-NL" smtClean="0"/>
              <a:t>2-2-2017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3C400B1-DB02-4E1D-B3B8-8E83503937D7}" type="slidenum">
              <a:rPr lang="nl-NL" smtClean="0"/>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25EB181-78C1-4469-BFFC-DEFCE74A7BA3}" type="datetimeFigureOut">
              <a:rPr lang="nl-NL" smtClean="0"/>
              <a:t>2-2-2017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3C400B1-DB02-4E1D-B3B8-8E83503937D7}"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F25EB181-78C1-4469-BFFC-DEFCE74A7BA3}" type="datetimeFigureOut">
              <a:rPr lang="nl-NL" smtClean="0"/>
              <a:t>2-2-2017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3C400B1-DB02-4E1D-B3B8-8E83503937D7}"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5EB181-78C1-4469-BFFC-DEFCE74A7BA3}" type="datetimeFigureOut">
              <a:rPr lang="nl-NL" smtClean="0"/>
              <a:t>2-2-2017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3C400B1-DB02-4E1D-B3B8-8E83503937D7}"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25EB181-78C1-4469-BFFC-DEFCE74A7BA3}" type="datetimeFigureOut">
              <a:rPr lang="nl-NL" smtClean="0"/>
              <a:t>2-2-2017</a:t>
            </a:fld>
            <a:endParaRPr lang="nl-NL"/>
          </a:p>
        </p:txBody>
      </p:sp>
      <p:sp>
        <p:nvSpPr>
          <p:cNvPr id="7" name="Slide Number Placeholder 6"/>
          <p:cNvSpPr>
            <a:spLocks noGrp="1"/>
          </p:cNvSpPr>
          <p:nvPr>
            <p:ph type="sldNum" sz="quarter" idx="12"/>
          </p:nvPr>
        </p:nvSpPr>
        <p:spPr/>
        <p:txBody>
          <a:bodyPr/>
          <a:lstStyle/>
          <a:p>
            <a:fld id="{43C400B1-DB02-4E1D-B3B8-8E83503937D7}" type="slidenum">
              <a:rPr lang="nl-NL" smtClean="0"/>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25EB181-78C1-4469-BFFC-DEFCE74A7BA3}" type="datetimeFigureOut">
              <a:rPr lang="nl-NL" smtClean="0"/>
              <a:t>2-2-2017</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43C400B1-DB02-4E1D-B3B8-8E83503937D7}"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25EB181-78C1-4469-BFFC-DEFCE74A7BA3}" type="datetimeFigureOut">
              <a:rPr lang="nl-NL" smtClean="0"/>
              <a:t>2-2-2017</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3C400B1-DB02-4E1D-B3B8-8E83503937D7}"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schooltv.nl/video/het-klokhuis-spiere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a:p>
        </p:txBody>
      </p:sp>
      <p:sp>
        <p:nvSpPr>
          <p:cNvPr id="3" name="Ondertitel 2"/>
          <p:cNvSpPr>
            <a:spLocks noGrp="1"/>
          </p:cNvSpPr>
          <p:nvPr>
            <p:ph type="subTitle" idx="1"/>
          </p:nvPr>
        </p:nvSpPr>
        <p:spPr/>
        <p:txBody>
          <a:bodyPr/>
          <a:lstStyle/>
          <a:p>
            <a:endParaRPr lang="nl-NL"/>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0836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68580" indent="0" algn="ctr">
              <a:buNone/>
            </a:pPr>
            <a:r>
              <a:rPr lang="nl-NL" dirty="0" smtClean="0"/>
              <a:t>Beweeg het kogelgewricht aan de rechterarm</a:t>
            </a:r>
            <a:endParaRPr lang="nl-NL" dirty="0"/>
          </a:p>
        </p:txBody>
      </p:sp>
    </p:spTree>
    <p:extLst>
      <p:ext uri="{BB962C8B-B14F-4D97-AF65-F5344CB8AC3E}">
        <p14:creationId xmlns:p14="http://schemas.microsoft.com/office/powerpoint/2010/main" val="729382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spieren</a:t>
            </a:r>
            <a:endParaRPr lang="nl-NL" dirty="0"/>
          </a:p>
        </p:txBody>
      </p:sp>
      <p:sp>
        <p:nvSpPr>
          <p:cNvPr id="3" name="Tijdelijke aanduiding voor inhoud 2"/>
          <p:cNvSpPr>
            <a:spLocks noGrp="1"/>
          </p:cNvSpPr>
          <p:nvPr>
            <p:ph idx="1"/>
          </p:nvPr>
        </p:nvSpPr>
        <p:spPr/>
        <p:txBody>
          <a:bodyPr/>
          <a:lstStyle/>
          <a:p>
            <a:r>
              <a:rPr lang="nl-NL" dirty="0" smtClean="0"/>
              <a:t>Pezen</a:t>
            </a:r>
          </a:p>
          <a:p>
            <a:pPr lvl="1"/>
            <a:r>
              <a:rPr lang="nl-NL" dirty="0" smtClean="0"/>
              <a:t>aanhechtingsplaats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068960"/>
            <a:ext cx="3456384" cy="3266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008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483768" y="3284984"/>
            <a:ext cx="5754290" cy="3048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1475656" y="2852936"/>
            <a:ext cx="5184576" cy="369332"/>
          </a:xfrm>
          <a:prstGeom prst="rect">
            <a:avLst/>
          </a:prstGeom>
          <a:noFill/>
        </p:spPr>
        <p:txBody>
          <a:bodyPr wrap="square" rtlCol="0">
            <a:spAutoFit/>
          </a:bodyPr>
          <a:lstStyle/>
          <a:p>
            <a:r>
              <a:rPr lang="nl-NL" b="1" u="sng" dirty="0" smtClean="0"/>
              <a:t>antagonisten</a:t>
            </a:r>
            <a:endParaRPr lang="nl-NL" b="1" u="sng" dirty="0"/>
          </a:p>
        </p:txBody>
      </p:sp>
    </p:spTree>
    <p:extLst>
      <p:ext uri="{BB962C8B-B14F-4D97-AF65-F5344CB8AC3E}">
        <p14:creationId xmlns:p14="http://schemas.microsoft.com/office/powerpoint/2010/main" val="2982468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gladspierweefsel</a:t>
            </a:r>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61682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huiswerk</a:t>
            </a:r>
            <a:endParaRPr lang="nl-NL" dirty="0"/>
          </a:p>
        </p:txBody>
      </p:sp>
      <p:sp>
        <p:nvSpPr>
          <p:cNvPr id="3" name="Tijdelijke aanduiding voor inhoud 2"/>
          <p:cNvSpPr>
            <a:spLocks noGrp="1"/>
          </p:cNvSpPr>
          <p:nvPr>
            <p:ph idx="1"/>
          </p:nvPr>
        </p:nvSpPr>
        <p:spPr/>
        <p:txBody>
          <a:bodyPr/>
          <a:lstStyle/>
          <a:p>
            <a:r>
              <a:rPr lang="nl-NL" dirty="0" err="1" smtClean="0"/>
              <a:t>Hfst</a:t>
            </a:r>
            <a:r>
              <a:rPr lang="nl-NL" dirty="0" smtClean="0"/>
              <a:t> 5,5 volgende les af.</a:t>
            </a:r>
          </a:p>
          <a:p>
            <a:r>
              <a:rPr lang="nl-NL" dirty="0" smtClean="0">
                <a:hlinkClick r:id="rId2"/>
              </a:rPr>
              <a:t>http</a:t>
            </a:r>
            <a:r>
              <a:rPr lang="nl-NL" dirty="0">
                <a:hlinkClick r:id="rId2"/>
              </a:rPr>
              <a:t>://</a:t>
            </a:r>
            <a:r>
              <a:rPr lang="nl-NL" dirty="0" smtClean="0">
                <a:hlinkClick r:id="rId2"/>
              </a:rPr>
              <a:t>www.schooltv.nl/video/het-klokhuis-spieren</a:t>
            </a:r>
            <a:r>
              <a:rPr lang="nl-NL" dirty="0" smtClean="0"/>
              <a:t> </a:t>
            </a:r>
            <a:endParaRPr lang="nl-NL" dirty="0"/>
          </a:p>
        </p:txBody>
      </p:sp>
    </p:spTree>
    <p:extLst>
      <p:ext uri="{BB962C8B-B14F-4D97-AF65-F5344CB8AC3E}">
        <p14:creationId xmlns:p14="http://schemas.microsoft.com/office/powerpoint/2010/main" val="1101471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spieren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044363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1043492" y="1052736"/>
            <a:ext cx="6777317" cy="5328592"/>
          </a:xfrm>
        </p:spPr>
        <p:txBody>
          <a:bodyPr>
            <a:normAutofit/>
          </a:bodyPr>
          <a:lstStyle/>
          <a:p>
            <a:r>
              <a:rPr lang="nl-NL" sz="6000" dirty="0" err="1" smtClean="0"/>
              <a:t>ST-and</a:t>
            </a:r>
            <a:endParaRPr lang="nl-NL" sz="6000" dirty="0" smtClean="0"/>
          </a:p>
          <a:p>
            <a:r>
              <a:rPr lang="nl-NL" sz="6000" dirty="0" smtClean="0"/>
              <a:t>Up</a:t>
            </a:r>
          </a:p>
          <a:p>
            <a:r>
              <a:rPr lang="nl-NL" sz="6000" dirty="0" smtClean="0"/>
              <a:t>For</a:t>
            </a:r>
          </a:p>
          <a:p>
            <a:r>
              <a:rPr lang="nl-NL" sz="6000" dirty="0" smtClean="0"/>
              <a:t>Fun</a:t>
            </a:r>
          </a:p>
        </p:txBody>
      </p:sp>
    </p:spTree>
    <p:extLst>
      <p:ext uri="{BB962C8B-B14F-4D97-AF65-F5344CB8AC3E}">
        <p14:creationId xmlns:p14="http://schemas.microsoft.com/office/powerpoint/2010/main" val="289696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68580" indent="0" algn="ctr">
              <a:buNone/>
            </a:pPr>
            <a:r>
              <a:rPr lang="nl-NL" dirty="0" smtClean="0"/>
              <a:t>Beweeg het zadelgewricht aan de linkerhand</a:t>
            </a:r>
            <a:endParaRPr lang="nl-NL" dirty="0"/>
          </a:p>
        </p:txBody>
      </p:sp>
    </p:spTree>
    <p:extLst>
      <p:ext uri="{BB962C8B-B14F-4D97-AF65-F5344CB8AC3E}">
        <p14:creationId xmlns:p14="http://schemas.microsoft.com/office/powerpoint/2010/main" val="4210220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68580" indent="0" algn="ctr">
              <a:buNone/>
            </a:pPr>
            <a:r>
              <a:rPr lang="nl-NL" dirty="0" smtClean="0"/>
              <a:t>Beweeg het scharniergewricht in het rechterbeen</a:t>
            </a:r>
            <a:endParaRPr lang="nl-NL" dirty="0"/>
          </a:p>
        </p:txBody>
      </p:sp>
    </p:spTree>
    <p:extLst>
      <p:ext uri="{BB962C8B-B14F-4D97-AF65-F5344CB8AC3E}">
        <p14:creationId xmlns:p14="http://schemas.microsoft.com/office/powerpoint/2010/main" val="2973882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68580" indent="0" algn="ctr">
              <a:buNone/>
            </a:pPr>
            <a:r>
              <a:rPr lang="nl-NL" dirty="0" smtClean="0"/>
              <a:t>Beweeg het draaigewricht van links naar rechts</a:t>
            </a:r>
            <a:endParaRPr lang="nl-NL" dirty="0"/>
          </a:p>
        </p:txBody>
      </p:sp>
    </p:spTree>
    <p:extLst>
      <p:ext uri="{BB962C8B-B14F-4D97-AF65-F5344CB8AC3E}">
        <p14:creationId xmlns:p14="http://schemas.microsoft.com/office/powerpoint/2010/main" val="1617123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68580" indent="0" algn="ctr">
              <a:buNone/>
            </a:pPr>
            <a:r>
              <a:rPr lang="nl-NL" dirty="0" smtClean="0"/>
              <a:t>Beweeg het rolgewricht in de linkerbeen</a:t>
            </a:r>
            <a:endParaRPr lang="nl-NL" dirty="0"/>
          </a:p>
        </p:txBody>
      </p:sp>
    </p:spTree>
    <p:extLst>
      <p:ext uri="{BB962C8B-B14F-4D97-AF65-F5344CB8AC3E}">
        <p14:creationId xmlns:p14="http://schemas.microsoft.com/office/powerpoint/2010/main" val="2612882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68580" indent="0" algn="ctr">
              <a:buNone/>
            </a:pPr>
            <a:r>
              <a:rPr lang="nl-NL" dirty="0" smtClean="0"/>
              <a:t>Beweeg het scharniergewricht in de rechterhand</a:t>
            </a:r>
            <a:endParaRPr lang="nl-NL" dirty="0"/>
          </a:p>
        </p:txBody>
      </p:sp>
    </p:spTree>
    <p:extLst>
      <p:ext uri="{BB962C8B-B14F-4D97-AF65-F5344CB8AC3E}">
        <p14:creationId xmlns:p14="http://schemas.microsoft.com/office/powerpoint/2010/main" val="1795291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68580" indent="0" algn="ctr">
              <a:buNone/>
            </a:pPr>
            <a:r>
              <a:rPr lang="nl-NL" dirty="0" smtClean="0"/>
              <a:t>Beweeg het rolgewricht in de linkerarm</a:t>
            </a:r>
            <a:endParaRPr lang="nl-NL" dirty="0"/>
          </a:p>
        </p:txBody>
      </p:sp>
    </p:spTree>
    <p:extLst>
      <p:ext uri="{BB962C8B-B14F-4D97-AF65-F5344CB8AC3E}">
        <p14:creationId xmlns:p14="http://schemas.microsoft.com/office/powerpoint/2010/main" val="25108596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60</TotalTime>
  <Words>291</Words>
  <Application>Microsoft Office PowerPoint</Application>
  <PresentationFormat>Diavoorstelling (4:3)</PresentationFormat>
  <Paragraphs>30</Paragraphs>
  <Slides>14</Slides>
  <Notes>5</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Austin</vt:lpstr>
      <vt:lpstr>PowerPoint-presentatie</vt:lpstr>
      <vt:lpstr>spieren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spieren</vt:lpstr>
      <vt:lpstr>PowerPoint-presentatie</vt:lpstr>
      <vt:lpstr>gladspierweefsel</vt:lpstr>
      <vt:lpstr>huiswerk</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Beheerder</dc:creator>
  <cp:lastModifiedBy>Beheerder</cp:lastModifiedBy>
  <cp:revision>4</cp:revision>
  <dcterms:created xsi:type="dcterms:W3CDTF">2017-02-02T10:47:57Z</dcterms:created>
  <dcterms:modified xsi:type="dcterms:W3CDTF">2017-02-02T11:48:22Z</dcterms:modified>
</cp:coreProperties>
</file>