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AB102-1400-4AC3-925F-6637CCA86CC2}" type="datetimeFigureOut">
              <a:rPr lang="nl-NL" smtClean="0"/>
              <a:t>1-2-2017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913B6-607A-4B7D-843D-1A86731087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690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Vorige les hebben we het al even besproken</a:t>
            </a:r>
            <a:r>
              <a:rPr lang="nl-NL" baseline="0" dirty="0" smtClean="0"/>
              <a:t> maar, wat zijn nou de functies van het skelet? (vraag stellen) deel terugkoppeling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913B6-607A-4B7D-843D-1A867310876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729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Laat iemand naar voren komen en leun met</a:t>
            </a:r>
            <a:r>
              <a:rPr lang="nl-NL" baseline="0" dirty="0" smtClean="0"/>
              <a:t> je arm op zijn/haar hoofd. Vraag aan de klas waarom hij/zij niet volledig induikt. Leg uit dat dit ook komt door je bouw. Oftewel vorm. Vertellen dat de stevigheid nodig is voor tegen de zwaartekracht.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913B6-607A-4B7D-843D-1A867310876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949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Wat beschermd de schedel?</a:t>
            </a:r>
            <a:r>
              <a:rPr lang="nl-NL" baseline="0" dirty="0" smtClean="0"/>
              <a:t> Wat beschermd de borstkas? Vragen waarom de borstkas niet dicht is gegroeid. ( anders kan je niet naar voren buigen)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913B6-607A-4B7D-843D-1A867310876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335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Vertel dat</a:t>
            </a:r>
            <a:r>
              <a:rPr lang="nl-NL" baseline="0" dirty="0" smtClean="0"/>
              <a:t> wij er hetzelfde uitzien als paarden. Niet in het uiterlijk maar, wel in vorm. Analoog en homoloog erbij halen, en lichtjes vertellen wat het betekend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913B6-607A-4B7D-843D-1A867310876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018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r>
              <a:rPr lang="nl-NL" baseline="0" dirty="0" smtClean="0"/>
              <a:t> w</a:t>
            </a:r>
            <a:r>
              <a:rPr lang="nl-NL" dirty="0" smtClean="0"/>
              <a:t>aar het dijbeen zit. Waar</a:t>
            </a:r>
            <a:r>
              <a:rPr lang="nl-NL" baseline="0" dirty="0" smtClean="0"/>
              <a:t> de knie zit. Waar de </a:t>
            </a:r>
            <a:r>
              <a:rPr lang="nl-NL" baseline="0" dirty="0" err="1" smtClean="0"/>
              <a:t>elleboog</a:t>
            </a:r>
            <a:r>
              <a:rPr lang="nl-NL" baseline="0" dirty="0" smtClean="0"/>
              <a:t> zit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913B6-607A-4B7D-843D-1A867310876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89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Vragen of er leerlingen</a:t>
            </a:r>
            <a:r>
              <a:rPr lang="nl-NL" baseline="0" dirty="0" smtClean="0"/>
              <a:t> zijn die uit hun hoofd er een paar kunnen opnoemen. ( hint:  we hebben ze alle 3 al eens gezien in deze presentatie)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913B6-607A-4B7D-843D-1A867310876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8262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Vragen welk dier het is.</a:t>
            </a:r>
            <a:r>
              <a:rPr lang="nl-NL" baseline="0" dirty="0" smtClean="0"/>
              <a:t> </a:t>
            </a:r>
            <a:r>
              <a:rPr lang="nl-NL" dirty="0" smtClean="0"/>
              <a:t>Vragen waarom de bouw heel anders is. En waar de bekende</a:t>
            </a:r>
            <a:r>
              <a:rPr lang="nl-NL" baseline="0" dirty="0" smtClean="0"/>
              <a:t> botten zitten als de dijbenen en de boven armen. Leg een kort stukje rudimentaire organen uit.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913B6-607A-4B7D-843D-1A867310876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45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7C0E1F-7191-4EAA-8812-B489ACFF5C88}" type="slidenum">
              <a:rPr lang="nl-NL" smtClean="0">
                <a:solidFill>
                  <a:srgbClr val="94C600"/>
                </a:solidFill>
              </a:rPr>
              <a:pPr/>
              <a:t>‹nr.›</a:t>
            </a:fld>
            <a:endParaRPr lang="nl-NL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8C2623E-2AAB-4485-84FB-2EA2987F369F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A7C0E1F-7191-4EAA-8812-B489ACFF5C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Stevigheid &amp; beweging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" y="3284984"/>
            <a:ext cx="2543175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701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Functies van het 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Stevigheid</a:t>
            </a:r>
          </a:p>
          <a:p>
            <a:r>
              <a:rPr lang="nl-NL" dirty="0" smtClean="0"/>
              <a:t>Bescherming</a:t>
            </a:r>
            <a:endParaRPr lang="nl-NL" dirty="0"/>
          </a:p>
          <a:p>
            <a:r>
              <a:rPr lang="nl-NL" dirty="0" smtClean="0"/>
              <a:t>Vorm</a:t>
            </a:r>
          </a:p>
          <a:p>
            <a:r>
              <a:rPr lang="nl-NL" dirty="0" smtClean="0"/>
              <a:t>Beweging</a:t>
            </a:r>
          </a:p>
        </p:txBody>
      </p:sp>
    </p:spTree>
    <p:extLst>
      <p:ext uri="{BB962C8B-B14F-4D97-AF65-F5344CB8AC3E}">
        <p14:creationId xmlns:p14="http://schemas.microsoft.com/office/powerpoint/2010/main" val="316018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stevigheid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09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schedel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De borstkas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334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6116818" cy="438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752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2761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61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beweging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Hoefganger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Zoolganger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Teenganger 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01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Zoogdieren in het water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660341" cy="327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323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Hfst</a:t>
            </a:r>
            <a:r>
              <a:rPr lang="nl-NL" dirty="0" smtClean="0"/>
              <a:t> 5,2 af voor de volgende les</a:t>
            </a:r>
            <a:r>
              <a:rPr lang="nl-NL" dirty="0" smtClean="0"/>
              <a:t>.</a:t>
            </a:r>
          </a:p>
          <a:p>
            <a:r>
              <a:rPr lang="nl-NL" dirty="0" smtClean="0"/>
              <a:t>Leer afbeelding 2. </a:t>
            </a:r>
            <a:r>
              <a:rPr lang="nl-NL" smtClean="0"/>
              <a:t>het skelet van de mens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44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</TotalTime>
  <Words>264</Words>
  <Application>Microsoft Office PowerPoint</Application>
  <PresentationFormat>Diavoorstelling (4:3)</PresentationFormat>
  <Paragraphs>39</Paragraphs>
  <Slides>9</Slides>
  <Notes>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Austin</vt:lpstr>
      <vt:lpstr>Stevigheid &amp; beweging</vt:lpstr>
      <vt:lpstr>Functies van het skelet</vt:lpstr>
      <vt:lpstr>stevigheid</vt:lpstr>
      <vt:lpstr>Bescherming</vt:lpstr>
      <vt:lpstr>vorm</vt:lpstr>
      <vt:lpstr>PowerPoint-presentatie</vt:lpstr>
      <vt:lpstr>beweging</vt:lpstr>
      <vt:lpstr>Zoogdieren in het water</vt:lpstr>
      <vt:lpstr>huiswerk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Stevigheid &amp; beweging</dc:title>
  <dc:creator>Beheerder</dc:creator>
  <cp:lastModifiedBy>Beheerder</cp:lastModifiedBy>
  <cp:revision>5</cp:revision>
  <dcterms:created xsi:type="dcterms:W3CDTF">2017-02-01T13:24:03Z</dcterms:created>
  <dcterms:modified xsi:type="dcterms:W3CDTF">2017-02-01T14:36:35Z</dcterms:modified>
</cp:coreProperties>
</file>