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sldIdLst>
    <p:sldId id="257" r:id="rId2"/>
    <p:sldId id="259" r:id="rId3"/>
    <p:sldId id="260" r:id="rId4"/>
    <p:sldId id="256" r:id="rId5"/>
    <p:sldId id="258" r:id="rId6"/>
    <p:sldId id="261" r:id="rId7"/>
    <p:sldId id="262" r:id="rId8"/>
    <p:sldId id="265" r:id="rId9"/>
    <p:sldId id="264" r:id="rId10"/>
    <p:sldId id="263" r:id="rId11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3716" autoAdjust="0"/>
  </p:normalViewPr>
  <p:slideViewPr>
    <p:cSldViewPr snapToGrid="0">
      <p:cViewPr varScale="1">
        <p:scale>
          <a:sx n="70" d="100"/>
          <a:sy n="70" d="100"/>
        </p:scale>
        <p:origin x="73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11AB88-3717-4D0E-BC18-65ABE00EA2FD}" type="datetimeFigureOut">
              <a:rPr lang="nl-NL" smtClean="0"/>
              <a:t>12-2-2017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DBCC1-7E37-4652-80EA-4C7538C012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0680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DBCC1-7E37-4652-80EA-4C7538C0122C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1935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6sWzkFyjXY" TargetMode="External"/><Relationship Id="rId2" Type="http://schemas.openxmlformats.org/officeDocument/2006/relationships/hyperlink" Target="https://www.youtube.com/watch?v=nd-LgmzZIa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hbctH4_MvuE" TargetMode="External"/><Relationship Id="rId5" Type="http://schemas.openxmlformats.org/officeDocument/2006/relationships/hyperlink" Target="https://www.youtube.com/watch?v=9iEwubnaPAw" TargetMode="External"/><Relationship Id="rId4" Type="http://schemas.openxmlformats.org/officeDocument/2006/relationships/hyperlink" Target="https://www.youtube.com/watch?v=Fa_GXl6uaaQ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25769" y="764373"/>
            <a:ext cx="9780431" cy="1293028"/>
          </a:xfrm>
        </p:spPr>
        <p:txBody>
          <a:bodyPr/>
          <a:lstStyle/>
          <a:p>
            <a:r>
              <a:rPr lang="nl-NL" dirty="0" smtClean="0"/>
              <a:t>3.2   Kenmerken van een chemische reactie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3887" y="2615406"/>
            <a:ext cx="3324225" cy="3181350"/>
          </a:xfrm>
        </p:spPr>
      </p:pic>
    </p:spTree>
    <p:extLst>
      <p:ext uri="{BB962C8B-B14F-4D97-AF65-F5344CB8AC3E}">
        <p14:creationId xmlns:p14="http://schemas.microsoft.com/office/powerpoint/2010/main" val="339323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/>
          <a:srcRect l="30989" t="51437" r="52677" b="7065"/>
          <a:stretch/>
        </p:blipFill>
        <p:spPr>
          <a:xfrm>
            <a:off x="6404628" y="-7726"/>
            <a:ext cx="4841127" cy="6915054"/>
          </a:xfrm>
          <a:prstGeom prst="rect">
            <a:avLst/>
          </a:prstGeom>
        </p:spPr>
      </p:pic>
      <p:pic>
        <p:nvPicPr>
          <p:cNvPr id="7" name="Tijdelijke aanduiding voor inhoud 6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30745" t="8051" r="52407" b="49140"/>
          <a:stretch/>
        </p:blipFill>
        <p:spPr>
          <a:xfrm>
            <a:off x="831574" y="-1"/>
            <a:ext cx="4835130" cy="6907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645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7127" y="764373"/>
            <a:ext cx="10669073" cy="1293028"/>
          </a:xfrm>
        </p:spPr>
        <p:txBody>
          <a:bodyPr/>
          <a:lstStyle/>
          <a:p>
            <a:r>
              <a:rPr lang="nl-NL" dirty="0" smtClean="0"/>
              <a:t>Stof A + Stof B &gt;&gt;&gt;  Stof C + stof 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1463" y="2168802"/>
            <a:ext cx="10820400" cy="4024125"/>
          </a:xfrm>
        </p:spPr>
        <p:txBody>
          <a:bodyPr/>
          <a:lstStyle/>
          <a:p>
            <a:r>
              <a:rPr lang="nl-NL" dirty="0" smtClean="0"/>
              <a:t>Stofeigenschappen veranderen</a:t>
            </a:r>
          </a:p>
          <a:p>
            <a:r>
              <a:rPr lang="nl-NL" dirty="0" smtClean="0"/>
              <a:t>Exotherm of endotherm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0270" y="2168802"/>
            <a:ext cx="3324225" cy="318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56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6315" t="5414" r="45381" b="10431"/>
          <a:stretch/>
        </p:blipFill>
        <p:spPr>
          <a:xfrm>
            <a:off x="2099255" y="-4541"/>
            <a:ext cx="7006107" cy="6862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426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4248" y="1807105"/>
            <a:ext cx="10691611" cy="1825096"/>
          </a:xfrm>
        </p:spPr>
        <p:txBody>
          <a:bodyPr>
            <a:normAutofit/>
          </a:bodyPr>
          <a:lstStyle/>
          <a:p>
            <a:r>
              <a:rPr lang="nl-NL" sz="4000" dirty="0" smtClean="0"/>
              <a:t>3.3 Reactie omstandigheden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95874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9093" y="764373"/>
            <a:ext cx="10071279" cy="1293028"/>
          </a:xfrm>
        </p:spPr>
        <p:txBody>
          <a:bodyPr/>
          <a:lstStyle/>
          <a:p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 invloeden op reactiesnelheid	</a:t>
            </a:r>
            <a:r>
              <a:rPr lang="nl-NL" sz="2400" cap="none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7000"/>
              </a:lnSpc>
              <a:spcAft>
                <a:spcPts val="0"/>
              </a:spcAft>
              <a:buNone/>
            </a:pP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Verdelingsgraad: </a:t>
            </a:r>
            <a:r>
              <a:rPr lang="nl-NL" sz="24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https://www.youtube.com/watch?v=nd-LgmzZIas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Concentratie </a:t>
            </a:r>
            <a:r>
              <a:rPr lang="nl-NL" sz="24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https://www.youtube.com/watch?v=X6sWzkFyjXY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Temperatuur </a:t>
            </a:r>
            <a:r>
              <a:rPr lang="nl-NL" sz="24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https://www.youtube.com/watch?v=Fa_GXl6uaaQ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Katalysator </a:t>
            </a:r>
            <a:r>
              <a:rPr lang="nl-NL" sz="24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/>
              </a:rPr>
              <a:t>https://www.youtube.com/watch?v=9iEwubnaPAw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Soort stof </a:t>
            </a:r>
            <a:r>
              <a:rPr lang="nl-NL" sz="24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6"/>
              </a:rPr>
              <a:t>https://www.youtube.com/watch?v=hbctH4_MvuE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123950">
              <a:lnSpc>
                <a:spcPct val="107000"/>
              </a:lnSpc>
              <a:spcAft>
                <a:spcPts val="0"/>
              </a:spcAft>
            </a:pP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5246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Wet van Lavoisier: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Bij een chemische reactie is het gewicht van de uitgangsstoffen even groot als van de reactieproducten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180" y="3027810"/>
            <a:ext cx="4467225" cy="319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733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reactie heeft een </a:t>
            </a:r>
            <a:r>
              <a:rPr lang="nl-NL" dirty="0" smtClean="0"/>
              <a:t>reactieschema: A + B -&gt; C + D</a:t>
            </a:r>
          </a:p>
          <a:p>
            <a:r>
              <a:rPr lang="nl-NL" dirty="0" smtClean="0"/>
              <a:t>Koolstof (s) + zuurstof (g) -&gt; kooldioxide (g)</a:t>
            </a:r>
          </a:p>
          <a:p>
            <a:pPr lvl="0"/>
            <a:r>
              <a:rPr lang="nl-NL" dirty="0">
                <a:solidFill>
                  <a:prstClr val="white"/>
                </a:solidFill>
              </a:rPr>
              <a:t>Een reactie stopt als een van de uitgangsstoffen op is. De stof waarvan teveel is, is </a:t>
            </a:r>
            <a:r>
              <a:rPr lang="nl-NL" dirty="0" smtClean="0">
                <a:solidFill>
                  <a:prstClr val="white"/>
                </a:solidFill>
              </a:rPr>
              <a:t>overmaat.</a:t>
            </a:r>
            <a:endParaRPr lang="nl-NL" dirty="0">
              <a:solidFill>
                <a:prstClr val="white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2843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3.4 Formuletaal 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6435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Leer de volgende 8 structuurformules uit je hoofd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5450229"/>
      </p:ext>
    </p:extLst>
  </p:cSld>
  <p:clrMapOvr>
    <a:masterClrMapping/>
  </p:clrMapOvr>
</p:sld>
</file>

<file path=ppt/theme/theme1.xml><?xml version="1.0" encoding="utf-8"?>
<a:theme xmlns:a="http://schemas.openxmlformats.org/drawingml/2006/main" name="Condensspoor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TM04033937[[fn=Condensspoor]]</Template>
  <TotalTime>257</TotalTime>
  <Words>129</Words>
  <Application>Microsoft Office PowerPoint</Application>
  <PresentationFormat>Breedbeeld</PresentationFormat>
  <Paragraphs>21</Paragraphs>
  <Slides>10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Calibri</vt:lpstr>
      <vt:lpstr>Century Gothic</vt:lpstr>
      <vt:lpstr>Times New Roman</vt:lpstr>
      <vt:lpstr>Condensspoor</vt:lpstr>
      <vt:lpstr>3.2   Kenmerken van een chemische reactie</vt:lpstr>
      <vt:lpstr>Stof A + Stof B &gt;&gt;&gt;  Stof C + stof D</vt:lpstr>
      <vt:lpstr>PowerPoint-presentatie</vt:lpstr>
      <vt:lpstr>3.3 Reactie omstandigheden</vt:lpstr>
      <vt:lpstr>5 invloeden op reactiesnelheid  </vt:lpstr>
      <vt:lpstr>Wet van Lavoisier:</vt:lpstr>
      <vt:lpstr>PowerPoint-presentatie</vt:lpstr>
      <vt:lpstr>3.4 Formuletaal 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Reacties: Energie</dc:title>
  <dc:creator>laptop</dc:creator>
  <cp:lastModifiedBy>laptop</cp:lastModifiedBy>
  <cp:revision>11</cp:revision>
  <cp:lastPrinted>2017-02-06T10:18:39Z</cp:lastPrinted>
  <dcterms:created xsi:type="dcterms:W3CDTF">2017-02-04T21:52:02Z</dcterms:created>
  <dcterms:modified xsi:type="dcterms:W3CDTF">2017-02-12T20:41:34Z</dcterms:modified>
</cp:coreProperties>
</file>