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56" r:id="rId5"/>
    <p:sldId id="258" r:id="rId6"/>
    <p:sldId id="257" r:id="rId7"/>
    <p:sldId id="259" r:id="rId8"/>
    <p:sldId id="260" r:id="rId9"/>
    <p:sldId id="261" r:id="rId10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61" autoAdjust="0"/>
    <p:restoredTop sz="94660"/>
  </p:normalViewPr>
  <p:slideViewPr>
    <p:cSldViewPr snapToGrid="0">
      <p:cViewPr varScale="1">
        <p:scale>
          <a:sx n="74" d="100"/>
          <a:sy n="74" d="100"/>
        </p:scale>
        <p:origin x="58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3F72E-6964-42B5-B061-6FEF6F78806A}" type="datetimeFigureOut">
              <a:rPr lang="nl-NL" smtClean="0"/>
              <a:t>11-9-2016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E304A-DC07-4E05-A042-D8B2ACF9B1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988199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3F72E-6964-42B5-B061-6FEF6F78806A}" type="datetimeFigureOut">
              <a:rPr lang="nl-NL" smtClean="0"/>
              <a:t>11-9-2016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E304A-DC07-4E05-A042-D8B2ACF9B1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371278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3F72E-6964-42B5-B061-6FEF6F78806A}" type="datetimeFigureOut">
              <a:rPr lang="nl-NL" smtClean="0"/>
              <a:t>11-9-2016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E304A-DC07-4E05-A042-D8B2ACF9B1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349489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3F72E-6964-42B5-B061-6FEF6F78806A}" type="datetimeFigureOut">
              <a:rPr lang="nl-NL" smtClean="0"/>
              <a:t>11-9-2016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E304A-DC07-4E05-A042-D8B2ACF9B1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25205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3F72E-6964-42B5-B061-6FEF6F78806A}" type="datetimeFigureOut">
              <a:rPr lang="nl-NL" smtClean="0"/>
              <a:t>11-9-2016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E304A-DC07-4E05-A042-D8B2ACF9B1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135721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3F72E-6964-42B5-B061-6FEF6F78806A}" type="datetimeFigureOut">
              <a:rPr lang="nl-NL" smtClean="0"/>
              <a:t>11-9-2016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E304A-DC07-4E05-A042-D8B2ACF9B1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486776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3F72E-6964-42B5-B061-6FEF6F78806A}" type="datetimeFigureOut">
              <a:rPr lang="nl-NL" smtClean="0"/>
              <a:t>11-9-2016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E304A-DC07-4E05-A042-D8B2ACF9B1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26838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3F72E-6964-42B5-B061-6FEF6F78806A}" type="datetimeFigureOut">
              <a:rPr lang="nl-NL" smtClean="0"/>
              <a:t>11-9-2016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E304A-DC07-4E05-A042-D8B2ACF9B1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712755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3F72E-6964-42B5-B061-6FEF6F78806A}" type="datetimeFigureOut">
              <a:rPr lang="nl-NL" smtClean="0"/>
              <a:t>11-9-2016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E304A-DC07-4E05-A042-D8B2ACF9B1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413334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3F72E-6964-42B5-B061-6FEF6F78806A}" type="datetimeFigureOut">
              <a:rPr lang="nl-NL" smtClean="0"/>
              <a:t>11-9-2016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E304A-DC07-4E05-A042-D8B2ACF9B1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546713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3F72E-6964-42B5-B061-6FEF6F78806A}" type="datetimeFigureOut">
              <a:rPr lang="nl-NL" smtClean="0"/>
              <a:t>11-9-2016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E304A-DC07-4E05-A042-D8B2ACF9B1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433581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23F72E-6964-42B5-B061-6FEF6F78806A}" type="datetimeFigureOut">
              <a:rPr lang="nl-NL" smtClean="0"/>
              <a:t>11-9-2016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1E304A-DC07-4E05-A042-D8B2ACF9B1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892589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601273" y="2101157"/>
            <a:ext cx="9144000" cy="2387600"/>
          </a:xfrm>
        </p:spPr>
        <p:txBody>
          <a:bodyPr>
            <a:normAutofit fontScale="90000"/>
          </a:bodyPr>
          <a:lstStyle/>
          <a:p>
            <a:r>
              <a:rPr lang="nl-NL" dirty="0" smtClean="0"/>
              <a:t/>
            </a:r>
            <a:br>
              <a:rPr lang="nl-NL" dirty="0" smtClean="0"/>
            </a:br>
            <a:r>
              <a:rPr lang="nl-NL" dirty="0"/>
              <a:t/>
            </a:r>
            <a:br>
              <a:rPr lang="nl-NL" dirty="0"/>
            </a:br>
            <a:r>
              <a:rPr lang="nl-NL" dirty="0" smtClean="0"/>
              <a:t/>
            </a:r>
            <a:br>
              <a:rPr lang="nl-NL" dirty="0" smtClean="0"/>
            </a:br>
            <a:r>
              <a:rPr lang="nl-NL" dirty="0"/>
              <a:t/>
            </a:r>
            <a:br>
              <a:rPr lang="nl-NL" dirty="0"/>
            </a:br>
            <a:r>
              <a:rPr lang="nl-NL" dirty="0" smtClean="0"/>
              <a:t/>
            </a:r>
            <a:br>
              <a:rPr lang="nl-NL" dirty="0" smtClean="0"/>
            </a:br>
            <a:r>
              <a:rPr lang="nl-NL" dirty="0" smtClean="0"/>
              <a:t>1.3	Stofeigenschappen 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463899" y="4632326"/>
            <a:ext cx="9144000" cy="1655762"/>
          </a:xfrm>
        </p:spPr>
        <p:txBody>
          <a:bodyPr/>
          <a:lstStyle/>
          <a:p>
            <a:r>
              <a:rPr lang="nl-NL" dirty="0" smtClean="0"/>
              <a:t>Kenmerk van een stof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92749" y="653357"/>
            <a:ext cx="4686300" cy="289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90183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Stofeigenschappen</a:t>
            </a:r>
            <a:br>
              <a:rPr lang="nl-NL" dirty="0" smtClean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Een stof is iets wat massa heeft</a:t>
            </a:r>
          </a:p>
          <a:p>
            <a:r>
              <a:rPr lang="nl-NL" dirty="0" smtClean="0"/>
              <a:t>-	Lucht: zuurstof, stikstof</a:t>
            </a:r>
          </a:p>
          <a:p>
            <a:r>
              <a:rPr lang="nl-NL" dirty="0" smtClean="0"/>
              <a:t>- 	Je haar: eiwitten</a:t>
            </a:r>
          </a:p>
          <a:p>
            <a:r>
              <a:rPr lang="nl-NL" dirty="0" smtClean="0"/>
              <a:t>- 	Je lichaam: water</a:t>
            </a:r>
          </a:p>
          <a:p>
            <a:endParaRPr lang="nl-NL" dirty="0" smtClean="0"/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3265" y="1690688"/>
            <a:ext cx="6348735" cy="42219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07971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Een stofeigenschap hoort bij een (zuivere) stof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Bijvoorbeeld:</a:t>
            </a:r>
          </a:p>
          <a:p>
            <a:r>
              <a:rPr lang="nl-NL" dirty="0" smtClean="0"/>
              <a:t>Kleur</a:t>
            </a:r>
          </a:p>
          <a:p>
            <a:r>
              <a:rPr lang="nl-NL" dirty="0" smtClean="0"/>
              <a:t>Smaak</a:t>
            </a:r>
          </a:p>
          <a:p>
            <a:r>
              <a:rPr lang="nl-NL" dirty="0" smtClean="0"/>
              <a:t>Oplosbaarheid</a:t>
            </a:r>
          </a:p>
          <a:p>
            <a:r>
              <a:rPr lang="nl-NL" dirty="0" smtClean="0"/>
              <a:t>Brandbaarheid</a:t>
            </a:r>
          </a:p>
          <a:p>
            <a:r>
              <a:rPr lang="nl-NL" dirty="0" smtClean="0"/>
              <a:t>Fase bij kamertemperatuur</a:t>
            </a:r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46500" y="1690688"/>
            <a:ext cx="5263167" cy="3947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75525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Elke stof heeft een kenmerkende stofeigenschappen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‘Stofconstante’</a:t>
            </a:r>
          </a:p>
          <a:p>
            <a:r>
              <a:rPr lang="nl-NL" dirty="0" smtClean="0"/>
              <a:t>Getal en eenheid, bijvoorbeeld soortelijke massa of dichtheid</a:t>
            </a:r>
          </a:p>
          <a:p>
            <a:pPr marL="0" indent="0">
              <a:buNone/>
            </a:pPr>
            <a:r>
              <a:rPr lang="nl-NL" dirty="0" smtClean="0"/>
              <a:t>	(massa / volume)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291826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Gevarentekens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85614" y="1311275"/>
            <a:ext cx="7220772" cy="53035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35027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Materialen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 smtClean="0"/>
          </a:p>
          <a:p>
            <a:endParaRPr lang="nl-NL" dirty="0"/>
          </a:p>
          <a:p>
            <a:r>
              <a:rPr lang="nl-NL" dirty="0" smtClean="0"/>
              <a:t>Stoffen waar je iets van maken kunt: </a:t>
            </a:r>
          </a:p>
          <a:p>
            <a:pPr marL="0" indent="0">
              <a:buNone/>
            </a:pPr>
            <a:r>
              <a:rPr lang="nl-NL" dirty="0"/>
              <a:t>	</a:t>
            </a:r>
            <a:r>
              <a:rPr lang="nl-NL" dirty="0" smtClean="0"/>
              <a:t>-	Metalen</a:t>
            </a:r>
          </a:p>
          <a:p>
            <a:pPr marL="0" indent="0">
              <a:buNone/>
            </a:pPr>
            <a:r>
              <a:rPr lang="nl-NL" dirty="0"/>
              <a:t>	</a:t>
            </a:r>
            <a:r>
              <a:rPr lang="nl-NL" dirty="0" smtClean="0"/>
              <a:t>-	Natuurlijke polymeren (cellulose)</a:t>
            </a:r>
          </a:p>
          <a:p>
            <a:pPr marL="0" indent="0">
              <a:buNone/>
            </a:pPr>
            <a:r>
              <a:rPr lang="nl-NL" dirty="0"/>
              <a:t>	</a:t>
            </a:r>
            <a:r>
              <a:rPr lang="nl-NL" dirty="0" smtClean="0"/>
              <a:t>-	Synthetische polymeren (plastics)</a:t>
            </a:r>
          </a:p>
          <a:p>
            <a:pPr marL="0" indent="0">
              <a:buNone/>
            </a:pPr>
            <a:r>
              <a:rPr lang="nl-NL" dirty="0"/>
              <a:t>	</a:t>
            </a:r>
            <a:r>
              <a:rPr lang="nl-NL" dirty="0" smtClean="0"/>
              <a:t>-	Composieten (mengsel van meerdere materialen)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8208" y="365125"/>
            <a:ext cx="3810000" cy="381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94609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Kantoorthem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thema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th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F46216B-77A9-411A-B9D3-5023FCB70208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D796D14A1D5944EBFF95EECFD7ED31F" ma:contentTypeVersion="0" ma:contentTypeDescription="Een nieuw document maken." ma:contentTypeScope="" ma:versionID="def9c0cee85eab05e00eab6448935eea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d519baa4e29139ff335306ec453e2c0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C5319DDC-8552-4B2E-B35B-7D13F16F25E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55A62933-DFC6-437F-94C9-CA66DA0F7FC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EF8A113-2371-46C3-8EDA-30635D372114}">
  <ds:schemaRefs>
    <ds:schemaRef ds:uri="http://purl.org/dc/dcmitype/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www.w3.org/XML/1998/namespace"/>
    <ds:schemaRef ds:uri="http://schemas.microsoft.com/office/2006/metadata/properties"/>
    <ds:schemaRef ds:uri="http://purl.org/dc/terms/"/>
    <ds:schemaRef ds:uri="http://schemas.openxmlformats.org/package/2006/metadata/core-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85</TotalTime>
  <Words>59</Words>
  <Application>Microsoft Office PowerPoint</Application>
  <PresentationFormat>Breedbeeld</PresentationFormat>
  <Paragraphs>27</Paragraphs>
  <Slides>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     1.3 Stofeigenschappen </vt:lpstr>
      <vt:lpstr>Stofeigenschappen </vt:lpstr>
      <vt:lpstr>Een stofeigenschap hoort bij een (zuivere) stof</vt:lpstr>
      <vt:lpstr>Elke stof heeft een kenmerkende stofeigenschappen</vt:lpstr>
      <vt:lpstr>Gevarentekens</vt:lpstr>
      <vt:lpstr>Materialen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Elementen</dc:title>
  <dc:creator>Hannie Kwant</dc:creator>
  <cp:lastModifiedBy>laptop</cp:lastModifiedBy>
  <cp:revision>10</cp:revision>
  <dcterms:created xsi:type="dcterms:W3CDTF">2016-09-05T06:31:57Z</dcterms:created>
  <dcterms:modified xsi:type="dcterms:W3CDTF">2016-09-11T19:36:08Z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0x010100AD796D14A1D5944EBFF95EECFD7ED31F</vt:lpwstr>
  </property>
</Properties>
</file>