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67" r:id="rId3"/>
    <p:sldId id="257" r:id="rId4"/>
    <p:sldId id="258" r:id="rId5"/>
    <p:sldId id="261" r:id="rId6"/>
    <p:sldId id="262" r:id="rId7"/>
    <p:sldId id="259" r:id="rId8"/>
    <p:sldId id="263" r:id="rId9"/>
    <p:sldId id="264" r:id="rId10"/>
    <p:sldId id="265" r:id="rId11"/>
    <p:sldId id="266" r:id="rId12"/>
    <p:sldId id="260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 smtClean="0"/>
              <a:t>Klik om de ondertitelstijl van het model te bewerken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B61BEF0D-F0BB-DE4B-95CE-6DB70DBA9567}" type="datetimeFigureOut">
              <a:rPr lang="en-US" dirty="0"/>
              <a:pPr/>
              <a:t>4/29/2017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sche 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nl-NL" smtClean="0"/>
              <a:t>Klik op het pictogram als u een afbeelding wilt toevoegen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4/29/2017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 en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4/29/2017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eraat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4/29/2017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amkaart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4/29/2017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Offerte naamkaart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4/29/2017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Waar of onwa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4/29/2017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4/29/2017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4/29/2017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47F38-B617-4D2F-AE0A-013F0C4D2C57}" type="datetimeFigureOut">
              <a:rPr lang="en-US" dirty="0"/>
              <a:t>4/29/2017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7799C9-84D9-46D2-A11E-BCF8A720529D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4/29/2017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FA754-D5C3-4E66-96A6-867B257F58DC}" type="datetimeFigureOut">
              <a:rPr lang="en-US" dirty="0"/>
              <a:t>4/29/2017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065D-F351-4B03-BD91-D8A6B8D4B362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4/29/2017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4/29/2017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4/29/2017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4/29/2017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nl-NL" smtClean="0"/>
              <a:t>Klik op het pictogram als u een afbeelding wilt toevoegen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4/29/2017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4/29/2017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8" r:id="rId2"/>
    <p:sldLayoutId id="2147483651" r:id="rId3"/>
    <p:sldLayoutId id="2147483669" r:id="rId4"/>
    <p:sldLayoutId id="2147483653" r:id="rId5"/>
    <p:sldLayoutId id="2147483654" r:id="rId6"/>
    <p:sldLayoutId id="2147483655" r:id="rId7"/>
    <p:sldLayoutId id="2147483656" r:id="rId8"/>
    <p:sldLayoutId id="2147483660" r:id="rId9"/>
    <p:sldLayoutId id="2147483657" r:id="rId10"/>
    <p:sldLayoutId id="2147483663" r:id="rId11"/>
    <p:sldLayoutId id="2147483664" r:id="rId12"/>
    <p:sldLayoutId id="2147483665" r:id="rId13"/>
    <p:sldLayoutId id="2147483666" r:id="rId14"/>
    <p:sldLayoutId id="2147483667" r:id="rId15"/>
    <p:sldLayoutId id="2147483658" r:id="rId16"/>
    <p:sldLayoutId id="214748365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scientias.nl/twitter-helpt-voorspellen-waar-kans-op-voedselvergiftiging-het-grootst-is/" TargetMode="External"/><Relationship Id="rId2" Type="http://schemas.openxmlformats.org/officeDocument/2006/relationships/hyperlink" Target="https://www.gezondheidsplein.nl/aandoeningen/voedselvergiftiging/item32775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hyperlink" Target="http://www.voedingscentrum.nl/encyclopedie/genetische-modificatie.asp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NL" dirty="0" smtClean="0"/>
              <a:t>4.1 Voedsel</a:t>
            </a:r>
            <a:endParaRPr lang="nl-NL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nl-NL" dirty="0" smtClean="0"/>
              <a:t>Jaarlijks groeit de wereldbevolking met 100.000.000 mensen.</a:t>
            </a:r>
          </a:p>
          <a:p>
            <a:r>
              <a:rPr lang="nl-NL" dirty="0" smtClean="0"/>
              <a:t>We zijn nu met z’n 6.500.000.000 –en.</a:t>
            </a:r>
          </a:p>
          <a:p>
            <a:r>
              <a:rPr lang="nl-NL" dirty="0" smtClean="0"/>
              <a:t>En we moeten allemaal te eten hebben….</a:t>
            </a:r>
          </a:p>
          <a:p>
            <a:r>
              <a:rPr lang="nl-NL" dirty="0" smtClean="0"/>
              <a:t>Hoe gaan we dat doen?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59566861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>
                <a:solidFill>
                  <a:srgbClr val="00B0F0"/>
                </a:solidFill>
              </a:rPr>
              <a:t>Hygiëne: Is dit ei salmonella-vrij?</a:t>
            </a:r>
            <a:endParaRPr lang="nl-NL" dirty="0">
              <a:solidFill>
                <a:srgbClr val="00B0F0"/>
              </a:solidFill>
            </a:endParaRPr>
          </a:p>
        </p:txBody>
      </p:sp>
      <p:pic>
        <p:nvPicPr>
          <p:cNvPr id="4" name="Tijdelijke aanduiding voor inhoud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677455" y="2506729"/>
            <a:ext cx="4837090" cy="36278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472134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dirty="0" smtClean="0">
                <a:solidFill>
                  <a:srgbClr val="00B0F0"/>
                </a:solidFill>
              </a:rPr>
              <a:t>Voedselvergiftiging: overgeven, diarree, malaise  </a:t>
            </a:r>
            <a:endParaRPr lang="nl-NL" dirty="0">
              <a:solidFill>
                <a:srgbClr val="00B0F0"/>
              </a:solidFill>
            </a:endParaRP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>
                <a:hlinkClick r:id="rId2"/>
              </a:rPr>
              <a:t>https://</a:t>
            </a:r>
            <a:r>
              <a:rPr lang="nl-NL" dirty="0" smtClean="0">
                <a:hlinkClick r:id="rId2"/>
              </a:rPr>
              <a:t>www.gezondheidsplein.nl/aandoeningen/voedselvergiftiging/item32775</a:t>
            </a:r>
            <a:endParaRPr lang="nl-NL" dirty="0" smtClean="0"/>
          </a:p>
          <a:p>
            <a:r>
              <a:rPr lang="nl-NL" dirty="0" smtClean="0"/>
              <a:t>In welke restaurants kun je beter niet eten?</a:t>
            </a:r>
          </a:p>
          <a:p>
            <a:pPr marL="0" indent="0">
              <a:buNone/>
            </a:pPr>
            <a:r>
              <a:rPr lang="nl-NL" dirty="0"/>
              <a:t>	</a:t>
            </a:r>
            <a:r>
              <a:rPr lang="nl-NL" dirty="0">
                <a:hlinkClick r:id="rId3"/>
              </a:rPr>
              <a:t>https://www.scientias.nl/twitter-helpt-voorspellen-waar-kans-op-voedselvergiftiging-het-grootst-is</a:t>
            </a:r>
            <a:r>
              <a:rPr lang="nl-NL" dirty="0" smtClean="0">
                <a:hlinkClick r:id="rId3"/>
              </a:rPr>
              <a:t>/</a:t>
            </a:r>
            <a:endParaRPr lang="nl-NL" dirty="0" smtClean="0"/>
          </a:p>
          <a:p>
            <a:pPr marL="0" indent="0">
              <a:buNone/>
            </a:pPr>
            <a:endParaRPr lang="nl-NL" dirty="0" smtClean="0"/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28254822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Wereldvoedselvoorziening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nl-NL" dirty="0" smtClean="0"/>
              <a:t>Verhoging van de productie van landbouw/veeteelt door </a:t>
            </a:r>
            <a:r>
              <a:rPr lang="nl-NL" dirty="0"/>
              <a:t>	</a:t>
            </a:r>
            <a:endParaRPr lang="nl-NL" dirty="0" smtClean="0"/>
          </a:p>
          <a:p>
            <a:pPr marL="0" indent="0">
              <a:buNone/>
            </a:pPr>
            <a:r>
              <a:rPr lang="nl-NL" dirty="0" smtClean="0"/>
              <a:t>- nieuwe machines, </a:t>
            </a:r>
          </a:p>
          <a:p>
            <a:pPr marL="0" indent="0">
              <a:buNone/>
            </a:pPr>
            <a:r>
              <a:rPr lang="nl-NL" dirty="0" smtClean="0"/>
              <a:t>- grondverbetering, </a:t>
            </a:r>
          </a:p>
          <a:p>
            <a:pPr marL="0" indent="0">
              <a:buNone/>
            </a:pPr>
            <a:r>
              <a:rPr lang="nl-NL" dirty="0" smtClean="0"/>
              <a:t>- kruisingen van gewassen, </a:t>
            </a:r>
          </a:p>
          <a:p>
            <a:pPr marL="0" indent="0">
              <a:buNone/>
            </a:pPr>
            <a:r>
              <a:rPr lang="nl-NL" dirty="0" smtClean="0"/>
              <a:t>- fokken van nieuwe rassen, </a:t>
            </a:r>
          </a:p>
          <a:p>
            <a:pPr marL="0" indent="0">
              <a:buNone/>
            </a:pPr>
            <a:r>
              <a:rPr lang="nl-NL" dirty="0" smtClean="0"/>
              <a:t>- Genetische </a:t>
            </a:r>
            <a:r>
              <a:rPr lang="nl-NL" dirty="0"/>
              <a:t>modificatie </a:t>
            </a:r>
            <a:r>
              <a:rPr lang="nl-NL" dirty="0">
                <a:hlinkClick r:id="rId2"/>
              </a:rPr>
              <a:t>http://</a:t>
            </a:r>
            <a:r>
              <a:rPr lang="nl-NL" dirty="0" smtClean="0">
                <a:hlinkClick r:id="rId2"/>
              </a:rPr>
              <a:t>www.voedingscentrum.nl/encyclopedie/genetische-modificatie.aspx</a:t>
            </a:r>
            <a:endParaRPr lang="nl-NL" dirty="0" smtClean="0"/>
          </a:p>
          <a:p>
            <a:pPr marL="0" indent="0">
              <a:buNone/>
            </a:pPr>
            <a:endParaRPr lang="nl-NL" dirty="0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14275" y="2910625"/>
            <a:ext cx="3098293" cy="22212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04046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Tijdelijke aanduiding voor inhoud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16603" y="982132"/>
            <a:ext cx="7958793" cy="44657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84467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Voedsel is leven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 smtClean="0"/>
              <a:t>Voedsel levert brandstof, bouwstof en bescherming</a:t>
            </a:r>
          </a:p>
          <a:p>
            <a:endParaRPr lang="nl-NL" dirty="0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6485" y="3151479"/>
            <a:ext cx="2388092" cy="2441878"/>
          </a:xfrm>
          <a:prstGeom prst="rect">
            <a:avLst/>
          </a:prstGeom>
        </p:spPr>
      </p:pic>
      <p:pic>
        <p:nvPicPr>
          <p:cNvPr id="6" name="Afbeelding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5797" y="3151479"/>
            <a:ext cx="3804189" cy="2856123"/>
          </a:xfrm>
          <a:prstGeom prst="rect">
            <a:avLst/>
          </a:prstGeom>
        </p:spPr>
      </p:pic>
      <p:pic>
        <p:nvPicPr>
          <p:cNvPr id="7" name="Afbeelding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15246" y="3151479"/>
            <a:ext cx="2381250" cy="2381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60659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Voedingsstoffen</a:t>
            </a:r>
            <a:endParaRPr lang="nl-NL" dirty="0"/>
          </a:p>
        </p:txBody>
      </p:sp>
      <p:pic>
        <p:nvPicPr>
          <p:cNvPr id="4" name="Tijdelijke aanduiding voor inhoud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964804" y="2485623"/>
            <a:ext cx="4262392" cy="37667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960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Vitamine, scheurbuik en zuurkool </a:t>
            </a:r>
            <a:endParaRPr lang="nl-NL" dirty="0"/>
          </a:p>
        </p:txBody>
      </p:sp>
      <p:pic>
        <p:nvPicPr>
          <p:cNvPr id="4" name="Tijdelijke aanduiding voor inhoud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67789" y="3093792"/>
            <a:ext cx="2533650" cy="1524000"/>
          </a:xfrm>
          <a:prstGeom prst="rect">
            <a:avLst/>
          </a:prstGeom>
        </p:spPr>
      </p:pic>
      <p:pic>
        <p:nvPicPr>
          <p:cNvPr id="5" name="Afbeelding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18699" y="1897943"/>
            <a:ext cx="3330597" cy="4342981"/>
          </a:xfrm>
          <a:prstGeom prst="rect">
            <a:avLst/>
          </a:prstGeom>
        </p:spPr>
      </p:pic>
      <p:pic>
        <p:nvPicPr>
          <p:cNvPr id="7" name="Afbeelding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50370" y="4069433"/>
            <a:ext cx="3096989" cy="18437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521673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Teveel energie</a:t>
            </a:r>
            <a:endParaRPr lang="nl-NL" dirty="0"/>
          </a:p>
        </p:txBody>
      </p:sp>
      <p:pic>
        <p:nvPicPr>
          <p:cNvPr id="4" name="Tijdelijke aanduiding voor inhoud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920659" y="2557463"/>
            <a:ext cx="6350681" cy="3317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469407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Veiligheid van voedsel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 smtClean="0">
                <a:solidFill>
                  <a:srgbClr val="00B0F0"/>
                </a:solidFill>
              </a:rPr>
              <a:t>Wetten en regels NVWA</a:t>
            </a:r>
          </a:p>
          <a:p>
            <a:r>
              <a:rPr lang="nl-NL" dirty="0" smtClean="0">
                <a:solidFill>
                  <a:srgbClr val="00B0F0"/>
                </a:solidFill>
              </a:rPr>
              <a:t>Waar komt mijn eten vandaan?</a:t>
            </a:r>
          </a:p>
          <a:p>
            <a:r>
              <a:rPr lang="nl-NL" dirty="0" smtClean="0">
                <a:solidFill>
                  <a:srgbClr val="00B0F0"/>
                </a:solidFill>
              </a:rPr>
              <a:t>Hygiëne in de verwerking</a:t>
            </a:r>
          </a:p>
          <a:p>
            <a:r>
              <a:rPr lang="nl-NL" dirty="0" smtClean="0">
                <a:solidFill>
                  <a:srgbClr val="00B0F0"/>
                </a:solidFill>
              </a:rPr>
              <a:t>Voedselvergiftiging</a:t>
            </a:r>
            <a:endParaRPr lang="nl-NL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847574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Tijdelijke aanduiding voor inhoud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587652" y="2369714"/>
            <a:ext cx="5692333" cy="3788960"/>
          </a:xfrm>
          <a:prstGeom prst="rect">
            <a:avLst/>
          </a:prstGeom>
        </p:spPr>
      </p:pic>
      <p:pic>
        <p:nvPicPr>
          <p:cNvPr id="5" name="Afbeelding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6200" y="647968"/>
            <a:ext cx="5715000" cy="285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38090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>
                <a:solidFill>
                  <a:srgbClr val="00B0F0"/>
                </a:solidFill>
              </a:rPr>
              <a:t>Waar komt mijn eten vandaan?</a:t>
            </a:r>
            <a:endParaRPr lang="nl-NL" dirty="0">
              <a:solidFill>
                <a:srgbClr val="00B0F0"/>
              </a:solidFill>
            </a:endParaRPr>
          </a:p>
        </p:txBody>
      </p:sp>
      <p:pic>
        <p:nvPicPr>
          <p:cNvPr id="4" name="Tijdelijke aanduiding voor inhoud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925129" y="1981915"/>
            <a:ext cx="6341742" cy="47563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498116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sch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2120</TotalTime>
  <Words>109</Words>
  <Application>Microsoft Office PowerPoint</Application>
  <PresentationFormat>Breedbeeld</PresentationFormat>
  <Paragraphs>28</Paragraphs>
  <Slides>12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2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12</vt:i4>
      </vt:variant>
    </vt:vector>
  </HeadingPairs>
  <TitlesOfParts>
    <vt:vector size="15" baseType="lpstr">
      <vt:lpstr>Arial</vt:lpstr>
      <vt:lpstr>Garamond</vt:lpstr>
      <vt:lpstr>Organisch</vt:lpstr>
      <vt:lpstr>4.1 Voedsel</vt:lpstr>
      <vt:lpstr>PowerPoint-presentatie</vt:lpstr>
      <vt:lpstr>Voedsel is leven</vt:lpstr>
      <vt:lpstr>Voedingsstoffen</vt:lpstr>
      <vt:lpstr>Vitamine, scheurbuik en zuurkool </vt:lpstr>
      <vt:lpstr>Teveel energie</vt:lpstr>
      <vt:lpstr>Veiligheid van voedsel</vt:lpstr>
      <vt:lpstr>PowerPoint-presentatie</vt:lpstr>
      <vt:lpstr>Waar komt mijn eten vandaan?</vt:lpstr>
      <vt:lpstr>Hygiëne: Is dit ei salmonella-vrij?</vt:lpstr>
      <vt:lpstr>Voedselvergiftiging: overgeven, diarree, malaise  </vt:lpstr>
      <vt:lpstr>Wereldvoedselvoorziening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4.1 Voedsel</dc:title>
  <dc:creator>laptop</dc:creator>
  <cp:lastModifiedBy>laptop</cp:lastModifiedBy>
  <cp:revision>6</cp:revision>
  <dcterms:created xsi:type="dcterms:W3CDTF">2017-04-29T07:46:18Z</dcterms:created>
  <dcterms:modified xsi:type="dcterms:W3CDTF">2017-04-30T19:06:20Z</dcterms:modified>
</cp:coreProperties>
</file>