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39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Reacties: Energie	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Chemie Overal, hoofdstuk 3,1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58748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Hoezo vermindert wind en zonne-energie het broeikaseffect?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939" y="2193925"/>
            <a:ext cx="6030122" cy="4024313"/>
          </a:xfrm>
        </p:spPr>
      </p:pic>
    </p:spTree>
    <p:extLst>
      <p:ext uri="{BB962C8B-B14F-4D97-AF65-F5344CB8AC3E}">
        <p14:creationId xmlns:p14="http://schemas.microsoft.com/office/powerpoint/2010/main" val="27187708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fossiele brandstoffen moet je ze eerst verbranden voordat ze energie geven. Bij deze verbranding komt CO2 vrij, dit veroorzaakt temperatuurstijging van de aarde. </a:t>
            </a:r>
          </a:p>
          <a:p>
            <a:pPr marL="0" indent="0">
              <a:buNone/>
            </a:pPr>
            <a:r>
              <a:rPr lang="nl-NL" dirty="0" smtClean="0"/>
              <a:t>   Wind en zon geven geen bijproducten</a:t>
            </a:r>
            <a:r>
              <a:rPr lang="nl-NL" dirty="0"/>
              <a:t> </a:t>
            </a:r>
            <a:r>
              <a:rPr lang="nl-NL" dirty="0" smtClean="0"/>
              <a:t>zoals CO2.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5462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Niveau 4</a:t>
            </a:r>
            <a:br>
              <a:rPr lang="nl-NL" dirty="0" smtClean="0"/>
            </a:br>
            <a:r>
              <a:rPr lang="nl-NL" dirty="0" smtClean="0"/>
              <a:t>Maak de vragen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c2, a-G, op </a:t>
            </a:r>
            <a:r>
              <a:rPr lang="nl-NL" dirty="0" err="1" smtClean="0"/>
              <a:t>blz</a:t>
            </a:r>
            <a:r>
              <a:rPr lang="nl-NL" dirty="0" smtClean="0"/>
              <a:t> 78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619" t="10769" r="56178" b="5384"/>
          <a:stretch/>
        </p:blipFill>
        <p:spPr>
          <a:xfrm>
            <a:off x="321972" y="0"/>
            <a:ext cx="6014434" cy="6881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3392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5518" t="15231" r="19832" b="19914"/>
          <a:stretch/>
        </p:blipFill>
        <p:spPr>
          <a:xfrm>
            <a:off x="487251" y="410817"/>
            <a:ext cx="4121239" cy="609625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l="59766" t="33759" r="14597" b="34727"/>
          <a:stretch/>
        </p:blipFill>
        <p:spPr>
          <a:xfrm>
            <a:off x="4597758" y="410817"/>
            <a:ext cx="3915177" cy="2705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330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dirty="0" smtClean="0"/>
              <a:t>Energie </a:t>
            </a:r>
            <a:br>
              <a:rPr lang="nl-NL" dirty="0" smtClean="0"/>
            </a:br>
            <a:r>
              <a:rPr lang="nl-NL" dirty="0" smtClean="0"/>
              <a:t>(Warmte, stroom, licht) kun je opwekken met fossiele brandstoffen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95600" y="2928656"/>
            <a:ext cx="10820400" cy="4024125"/>
          </a:xfrm>
        </p:spPr>
        <p:txBody>
          <a:bodyPr/>
          <a:lstStyle/>
          <a:p>
            <a:r>
              <a:rPr lang="nl-NL" dirty="0" smtClean="0"/>
              <a:t>Wat zijn fossiele brandstoffen?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683575"/>
            <a:ext cx="8888889" cy="25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240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2194560"/>
            <a:ext cx="1851338" cy="4024125"/>
          </a:xfrm>
        </p:spPr>
        <p:txBody>
          <a:bodyPr/>
          <a:lstStyle/>
          <a:p>
            <a:r>
              <a:rPr lang="nl-NL" dirty="0" smtClean="0"/>
              <a:t>steenkool</a:t>
            </a:r>
            <a:endParaRPr lang="nl-NL" dirty="0"/>
          </a:p>
          <a:p>
            <a:r>
              <a:rPr lang="nl-NL" dirty="0" smtClean="0"/>
              <a:t>aardolie</a:t>
            </a:r>
          </a:p>
          <a:p>
            <a:r>
              <a:rPr lang="nl-NL" dirty="0" smtClean="0"/>
              <a:t>aardgas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665" y="787446"/>
            <a:ext cx="7717800" cy="5794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147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het broeikaseffect?	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" t="432" r="2927" b="1974"/>
          <a:stretch/>
        </p:blipFill>
        <p:spPr>
          <a:xfrm>
            <a:off x="2215166" y="1870796"/>
            <a:ext cx="7237927" cy="4877734"/>
          </a:xfrm>
        </p:spPr>
      </p:pic>
    </p:spTree>
    <p:extLst>
      <p:ext uri="{BB962C8B-B14F-4D97-AF65-F5344CB8AC3E}">
        <p14:creationId xmlns:p14="http://schemas.microsoft.com/office/powerpoint/2010/main" val="3658486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2194560"/>
            <a:ext cx="4427113" cy="4024125"/>
          </a:xfrm>
        </p:spPr>
        <p:txBody>
          <a:bodyPr/>
          <a:lstStyle/>
          <a:p>
            <a:r>
              <a:rPr lang="nl-NL" dirty="0" smtClean="0"/>
              <a:t>Door verbranding van fossiele brandstoffen komt CO2 gas vrij, dat vormt een soort deken om de aarde waardoor die niet zo makkelijk meer afkoelt . De aarde warmt dus langzaam op als er meer CO2 in de atmosfeer komt.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6704" y="1568818"/>
            <a:ext cx="5943828" cy="4002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597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zijn gevolgen van het broeikaseffect?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2311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75953" y="1795315"/>
            <a:ext cx="3216499" cy="2364561"/>
          </a:xfrm>
        </p:spPr>
        <p:txBody>
          <a:bodyPr/>
          <a:lstStyle/>
          <a:p>
            <a:r>
              <a:rPr lang="nl-NL" dirty="0" smtClean="0"/>
              <a:t>Klimaatverandering</a:t>
            </a:r>
          </a:p>
          <a:p>
            <a:r>
              <a:rPr lang="nl-NL" dirty="0" smtClean="0"/>
              <a:t>Smelten van de ijskappen</a:t>
            </a:r>
          </a:p>
          <a:p>
            <a:r>
              <a:rPr lang="nl-NL" dirty="0" smtClean="0"/>
              <a:t>Stijging zeespiegel</a:t>
            </a:r>
          </a:p>
          <a:p>
            <a:pPr lvl="0"/>
            <a:r>
              <a:rPr lang="nl-NL" dirty="0">
                <a:solidFill>
                  <a:prstClr val="white"/>
                </a:solidFill>
              </a:rPr>
              <a:t>Overstromingen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413" y="764373"/>
            <a:ext cx="7237587" cy="4825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542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Wind en zonne-energie zijn duurzame energie. </a:t>
            </a:r>
            <a:br>
              <a:rPr lang="nl-NL" dirty="0" smtClean="0"/>
            </a:br>
            <a:r>
              <a:rPr lang="nl-NL" dirty="0" smtClean="0"/>
              <a:t>Wat betekent dat?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420" y="2650975"/>
            <a:ext cx="4334256" cy="2842135"/>
          </a:xfrm>
        </p:spPr>
      </p:pic>
    </p:spTree>
    <p:extLst>
      <p:ext uri="{BB962C8B-B14F-4D97-AF65-F5344CB8AC3E}">
        <p14:creationId xmlns:p14="http://schemas.microsoft.com/office/powerpoint/2010/main" val="1704812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2194560"/>
            <a:ext cx="3409682" cy="4024125"/>
          </a:xfrm>
        </p:spPr>
        <p:txBody>
          <a:bodyPr/>
          <a:lstStyle/>
          <a:p>
            <a:r>
              <a:rPr lang="nl-NL" dirty="0" smtClean="0"/>
              <a:t>Duurzame energie raakt nooit op</a:t>
            </a:r>
          </a:p>
          <a:p>
            <a:r>
              <a:rPr lang="nl-NL" dirty="0" smtClean="0"/>
              <a:t>Er ontstaan geen verontreinigende stoffen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957" y="1213834"/>
            <a:ext cx="7621342" cy="4771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778893"/>
      </p:ext>
    </p:extLst>
  </p:cSld>
  <p:clrMapOvr>
    <a:masterClrMapping/>
  </p:clrMapOvr>
</p:sld>
</file>

<file path=ppt/theme/theme1.xml><?xml version="1.0" encoding="utf-8"?>
<a:theme xmlns:a="http://schemas.openxmlformats.org/drawingml/2006/main" name="Condensspoor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TM04033937[[fn=Condensspoor]]</Template>
  <TotalTime>40</TotalTime>
  <Words>142</Words>
  <Application>Microsoft Office PowerPoint</Application>
  <PresentationFormat>Breedbeeld</PresentationFormat>
  <Paragraphs>21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Arial</vt:lpstr>
      <vt:lpstr>Century Gothic</vt:lpstr>
      <vt:lpstr>Condensspoor</vt:lpstr>
      <vt:lpstr>Reacties: Energie  </vt:lpstr>
      <vt:lpstr>Energie  (Warmte, stroom, licht) kun je opwekken met fossiele brandstoffen </vt:lpstr>
      <vt:lpstr>PowerPoint-presentatie</vt:lpstr>
      <vt:lpstr>Wat is het broeikaseffect? </vt:lpstr>
      <vt:lpstr>PowerPoint-presentatie</vt:lpstr>
      <vt:lpstr>Wat zijn gevolgen van het broeikaseffect?</vt:lpstr>
      <vt:lpstr>PowerPoint-presentatie</vt:lpstr>
      <vt:lpstr>Wind en zonne-energie zijn duurzame energie.  Wat betekent dat?</vt:lpstr>
      <vt:lpstr>PowerPoint-presentatie</vt:lpstr>
      <vt:lpstr>Hoezo vermindert wind en zonne-energie het broeikaseffect?</vt:lpstr>
      <vt:lpstr>PowerPoint-presentatie</vt:lpstr>
      <vt:lpstr>Niveau 4 Maak de vragen c2, a-G, op blz 78 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Reacties: Energie</dc:title>
  <dc:creator>laptop</dc:creator>
  <cp:lastModifiedBy>laptop</cp:lastModifiedBy>
  <cp:revision>5</cp:revision>
  <dcterms:created xsi:type="dcterms:W3CDTF">2017-02-04T21:52:02Z</dcterms:created>
  <dcterms:modified xsi:type="dcterms:W3CDTF">2017-02-04T22:32:42Z</dcterms:modified>
</cp:coreProperties>
</file>