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1" r:id="rId5"/>
    <p:sldId id="267" r:id="rId6"/>
    <p:sldId id="268" r:id="rId7"/>
    <p:sldId id="257" r:id="rId8"/>
    <p:sldId id="258" r:id="rId9"/>
    <p:sldId id="265" r:id="rId10"/>
    <p:sldId id="266" r:id="rId11"/>
    <p:sldId id="259" r:id="rId12"/>
    <p:sldId id="269" r:id="rId13"/>
    <p:sldId id="260" r:id="rId14"/>
    <p:sldId id="262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D9B77-D865-4648-BCC8-85DA22FAB2F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EFAF-DF99-4D4A-A1C9-8B763711F6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6872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D9B77-D865-4648-BCC8-85DA22FAB2F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EFAF-DF99-4D4A-A1C9-8B763711F6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386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D9B77-D865-4648-BCC8-85DA22FAB2F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EFAF-DF99-4D4A-A1C9-8B763711F6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651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D9B77-D865-4648-BCC8-85DA22FAB2F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EFAF-DF99-4D4A-A1C9-8B763711F6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001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D9B77-D865-4648-BCC8-85DA22FAB2F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EFAF-DF99-4D4A-A1C9-8B763711F6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9484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D9B77-D865-4648-BCC8-85DA22FAB2F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EFAF-DF99-4D4A-A1C9-8B763711F6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7793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D9B77-D865-4648-BCC8-85DA22FAB2F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EFAF-DF99-4D4A-A1C9-8B763711F6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902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D9B77-D865-4648-BCC8-85DA22FAB2F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EFAF-DF99-4D4A-A1C9-8B763711F6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0194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D9B77-D865-4648-BCC8-85DA22FAB2F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EFAF-DF99-4D4A-A1C9-8B763711F6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0112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D9B77-D865-4648-BCC8-85DA22FAB2F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EFAF-DF99-4D4A-A1C9-8B763711F6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570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D9B77-D865-4648-BCC8-85DA22FAB2F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EFAF-DF99-4D4A-A1C9-8B763711F6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120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D9B77-D865-4648-BCC8-85DA22FAB2F3}" type="datetimeFigureOut">
              <a:rPr lang="nl-NL" smtClean="0"/>
              <a:t>20-9-2016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7EFAF-DF99-4D4A-A1C9-8B763711F6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633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Opdracht: Teken uit je hoofd! de levenscyclus van de </a:t>
            </a:r>
            <a:r>
              <a:rPr lang="nl-NL" dirty="0" smtClean="0"/>
              <a:t>parasieten</a:t>
            </a:r>
            <a:r>
              <a:rPr lang="nl-NL" dirty="0"/>
              <a:t>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Vlo</a:t>
            </a:r>
          </a:p>
          <a:p>
            <a:r>
              <a:rPr lang="nl-NL" dirty="0" smtClean="0"/>
              <a:t>Teek</a:t>
            </a:r>
          </a:p>
          <a:p>
            <a:r>
              <a:rPr lang="nl-NL" dirty="0" smtClean="0"/>
              <a:t>Spoelworm</a:t>
            </a:r>
          </a:p>
          <a:p>
            <a:r>
              <a:rPr lang="nl-NL" dirty="0" smtClean="0"/>
              <a:t>Lintworm</a:t>
            </a:r>
          </a:p>
          <a:p>
            <a:r>
              <a:rPr lang="nl-NL" dirty="0" smtClean="0"/>
              <a:t>Vossenlintworm</a:t>
            </a:r>
          </a:p>
          <a:p>
            <a:r>
              <a:rPr lang="nl-NL" dirty="0" smtClean="0"/>
              <a:t>Hartworm</a:t>
            </a:r>
          </a:p>
          <a:p>
            <a:r>
              <a:rPr lang="nl-NL" dirty="0" smtClean="0"/>
              <a:t>Toxoplasma</a:t>
            </a:r>
          </a:p>
          <a:p>
            <a:r>
              <a:rPr lang="nl-NL" dirty="0" smtClean="0"/>
              <a:t>Longworm</a:t>
            </a:r>
          </a:p>
          <a:p>
            <a:r>
              <a:rPr lang="nl-NL" dirty="0" smtClean="0"/>
              <a:t>leverbot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Opdracht 2: </a:t>
            </a:r>
            <a:r>
              <a:rPr lang="nl-NL" dirty="0"/>
              <a:t>Teken in je schets waar je als (para)veterinair de cyclus kunt </a:t>
            </a:r>
            <a:r>
              <a:rPr lang="nl-NL" dirty="0" smtClean="0"/>
              <a:t>doorbreken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Opdracht 3: zoek op internet ee</a:t>
            </a:r>
            <a:r>
              <a:rPr lang="nl-NL" dirty="0" smtClean="0"/>
              <a:t>n filmpje waarin de levenscyclus uitgelegd wordt (Tip: 100 seconden dierenarts)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732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Leverbot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1943" y="1950200"/>
            <a:ext cx="4770404" cy="34202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205" y="2338521"/>
            <a:ext cx="4072400" cy="270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20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102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vlo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3036" y="1906073"/>
            <a:ext cx="4027565" cy="4664577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4389" y="1993370"/>
            <a:ext cx="3808743" cy="372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45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teek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9262" y="1379012"/>
            <a:ext cx="5718220" cy="476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71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3600" dirty="0" smtClean="0"/>
              <a:t>spoelworm</a:t>
            </a:r>
            <a:endParaRPr lang="nl-NL" sz="3600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023" y="2029155"/>
            <a:ext cx="5743977" cy="42093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686" y="2628027"/>
            <a:ext cx="5012827" cy="319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819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lintworm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1821027"/>
            <a:ext cx="4390623" cy="441022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5695" y="1994482"/>
            <a:ext cx="5739090" cy="314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088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Vossenlintworm (Echinococcus multilocularis)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21239" y="1700344"/>
            <a:ext cx="3837905" cy="447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763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hartworm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2949" y="2125014"/>
            <a:ext cx="7293778" cy="316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590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Toxoplasma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4559" y="1511437"/>
            <a:ext cx="7186410" cy="421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952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longworm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3808" y="1760038"/>
            <a:ext cx="5756857" cy="4312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6865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A7135C8BB06604F801B758892EEF8D2" ma:contentTypeVersion="" ma:contentTypeDescription="Een nieuw document maken." ma:contentTypeScope="" ma:versionID="7f81a98a7956dc3de2ce297246fbb11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ed2a6fdfcb71de048e140027f1bc31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9A4580-776A-43AB-88AA-EB4AE6978883}">
  <ds:schemaRefs>
    <ds:schemaRef ds:uri="http://purl.org/dc/dcmitype/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B8628C6-51B3-4B63-84C8-8FF10FE9BC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BE1DDE-C413-48EF-AA08-91363CDACE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71</Words>
  <Application>Microsoft Office PowerPoint</Application>
  <PresentationFormat>Breedbeeld</PresentationFormat>
  <Paragraphs>22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Opdracht: Teken uit je hoofd! de levenscyclus van de parasieten: </vt:lpstr>
      <vt:lpstr>vlo</vt:lpstr>
      <vt:lpstr>teek</vt:lpstr>
      <vt:lpstr>spoelworm</vt:lpstr>
      <vt:lpstr>lintworm</vt:lpstr>
      <vt:lpstr>Vossenlintworm (Echinococcus multilocularis)</vt:lpstr>
      <vt:lpstr>hartworm</vt:lpstr>
      <vt:lpstr>Toxoplasma</vt:lpstr>
      <vt:lpstr>longworm</vt:lpstr>
      <vt:lpstr>Leverbot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Pyometra kat</dc:title>
  <dc:creator>Angelique Withaar</dc:creator>
  <cp:lastModifiedBy>Angelique Withaar</cp:lastModifiedBy>
  <cp:revision>11</cp:revision>
  <dcterms:created xsi:type="dcterms:W3CDTF">2015-01-28T09:59:54Z</dcterms:created>
  <dcterms:modified xsi:type="dcterms:W3CDTF">2016-09-20T10:19:21Z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0x0101000A7135C8BB06604F801B758892EEF8D2</vt:lpwstr>
  </property>
</Properties>
</file>