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0" r:id="rId4"/>
  </p:sld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FC513EC-6769-C6AF-7B15-E22C24B168A6}" v="30" dt="2019-09-14T09:45:14.902"/>
    <p1510:client id="{C57D98A9-7B00-4772-A03D-E7C9DC6F6054}" v="15" dt="2019-05-05T17:39:24.55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7" d="100"/>
          <a:sy n="67" d="100"/>
        </p:scale>
        <p:origin x="492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20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nl-NL" dirty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dirty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53BDC-9EAE-49FE-9892-958C9F845175}" type="datetimeFigureOut">
              <a:rPr lang="de-DE" smtClean="0"/>
              <a:t>17.09.2019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814C8-F66B-4915-9FEC-D62A1DED085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359526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dirty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53BDC-9EAE-49FE-9892-958C9F845175}" type="datetimeFigureOut">
              <a:rPr lang="de-DE" smtClean="0"/>
              <a:t>17.09.2019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814C8-F66B-4915-9FEC-D62A1DED085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486986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dirty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dirty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53BDC-9EAE-49FE-9892-958C9F845175}" type="datetimeFigureOut">
              <a:rPr lang="de-DE" smtClean="0"/>
              <a:t>17.09.2019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814C8-F66B-4915-9FEC-D62A1DED085F}" type="slidenum">
              <a:rPr lang="de-DE" smtClean="0"/>
              <a:t>‹nr.›</a:t>
            </a:fld>
            <a:endParaRPr lang="de-DE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84545554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dirty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53BDC-9EAE-49FE-9892-958C9F845175}" type="datetimeFigureOut">
              <a:rPr lang="de-DE" smtClean="0"/>
              <a:t>17.09.2019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814C8-F66B-4915-9FEC-D62A1DED085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9406184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dirty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dirty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53BDC-9EAE-49FE-9892-958C9F845175}" type="datetimeFigureOut">
              <a:rPr lang="de-DE" smtClean="0"/>
              <a:t>17.09.2019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814C8-F66B-4915-9FEC-D62A1DED085F}" type="slidenum">
              <a:rPr lang="de-DE" smtClean="0"/>
              <a:t>‹nr.›</a:t>
            </a:fld>
            <a:endParaRPr lang="de-DE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76687782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dirty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dirty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53BDC-9EAE-49FE-9892-958C9F845175}" type="datetimeFigureOut">
              <a:rPr lang="de-DE" smtClean="0"/>
              <a:t>17.09.2019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814C8-F66B-4915-9FEC-D62A1DED085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4767086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dirty="0"/>
              <a:t>Click to edit Master text styles</a:t>
            </a:r>
          </a:p>
          <a:p>
            <a:pPr lvl="1"/>
            <a:r>
              <a:rPr lang="nl-NL" dirty="0"/>
              <a:t>Second level</a:t>
            </a:r>
          </a:p>
          <a:p>
            <a:pPr lvl="2"/>
            <a:r>
              <a:rPr lang="nl-NL" dirty="0"/>
              <a:t>Third level</a:t>
            </a:r>
          </a:p>
          <a:p>
            <a:pPr lvl="3"/>
            <a:r>
              <a:rPr lang="nl-NL" dirty="0"/>
              <a:t>Fourth level</a:t>
            </a:r>
          </a:p>
          <a:p>
            <a:pPr lvl="4"/>
            <a:r>
              <a:rPr lang="nl-NL" dirty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53BDC-9EAE-49FE-9892-958C9F845175}" type="datetimeFigureOut">
              <a:rPr lang="de-DE" smtClean="0"/>
              <a:t>17.09.2019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814C8-F66B-4915-9FEC-D62A1DED085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3141209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nl-NL" dirty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nl-NL" dirty="0"/>
              <a:t>Click to edit Master text styles</a:t>
            </a:r>
          </a:p>
          <a:p>
            <a:pPr lvl="1"/>
            <a:r>
              <a:rPr lang="nl-NL" dirty="0"/>
              <a:t>Second level</a:t>
            </a:r>
          </a:p>
          <a:p>
            <a:pPr lvl="2"/>
            <a:r>
              <a:rPr lang="nl-NL" dirty="0"/>
              <a:t>Third level</a:t>
            </a:r>
          </a:p>
          <a:p>
            <a:pPr lvl="3"/>
            <a:r>
              <a:rPr lang="nl-NL" dirty="0"/>
              <a:t>Fourth level</a:t>
            </a:r>
          </a:p>
          <a:p>
            <a:pPr lvl="4"/>
            <a:r>
              <a:rPr lang="nl-NL" dirty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53BDC-9EAE-49FE-9892-958C9F845175}" type="datetimeFigureOut">
              <a:rPr lang="de-DE" smtClean="0"/>
              <a:t>17.09.2019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814C8-F66B-4915-9FEC-D62A1DED085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933416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nl-NL" dirty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dirty="0"/>
              <a:t>Click to edit Master text styles</a:t>
            </a:r>
          </a:p>
          <a:p>
            <a:pPr lvl="1"/>
            <a:r>
              <a:rPr lang="nl-NL" dirty="0"/>
              <a:t>Second level</a:t>
            </a:r>
          </a:p>
          <a:p>
            <a:pPr lvl="2"/>
            <a:r>
              <a:rPr lang="nl-NL" dirty="0"/>
              <a:t>Third level</a:t>
            </a:r>
          </a:p>
          <a:p>
            <a:pPr lvl="3"/>
            <a:r>
              <a:rPr lang="nl-NL" dirty="0"/>
              <a:t>Fourth level</a:t>
            </a:r>
          </a:p>
          <a:p>
            <a:pPr lvl="4"/>
            <a:r>
              <a:rPr lang="nl-NL" dirty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53BDC-9EAE-49FE-9892-958C9F845175}" type="datetimeFigureOut">
              <a:rPr lang="de-DE" smtClean="0"/>
              <a:t>17.09.2019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814C8-F66B-4915-9FEC-D62A1DED085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283473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dirty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53BDC-9EAE-49FE-9892-958C9F845175}" type="datetimeFigureOut">
              <a:rPr lang="de-DE" smtClean="0"/>
              <a:t>17.09.2019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814C8-F66B-4915-9FEC-D62A1DED085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523344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nl-NL" dirty="0"/>
              <a:t>Click to edit Master text styles</a:t>
            </a:r>
          </a:p>
          <a:p>
            <a:pPr lvl="1"/>
            <a:r>
              <a:rPr lang="nl-NL" dirty="0"/>
              <a:t>Second level</a:t>
            </a:r>
          </a:p>
          <a:p>
            <a:pPr lvl="2"/>
            <a:r>
              <a:rPr lang="nl-NL" dirty="0"/>
              <a:t>Third level</a:t>
            </a:r>
          </a:p>
          <a:p>
            <a:pPr lvl="3"/>
            <a:r>
              <a:rPr lang="nl-NL" dirty="0"/>
              <a:t>Fourth level</a:t>
            </a:r>
          </a:p>
          <a:p>
            <a:pPr lvl="4"/>
            <a:r>
              <a:rPr lang="nl-NL" dirty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nl-NL" dirty="0"/>
              <a:t>Click to edit Master text styles</a:t>
            </a:r>
          </a:p>
          <a:p>
            <a:pPr lvl="1"/>
            <a:r>
              <a:rPr lang="nl-NL" dirty="0"/>
              <a:t>Second level</a:t>
            </a:r>
          </a:p>
          <a:p>
            <a:pPr lvl="2"/>
            <a:r>
              <a:rPr lang="nl-NL" dirty="0"/>
              <a:t>Third level</a:t>
            </a:r>
          </a:p>
          <a:p>
            <a:pPr lvl="3"/>
            <a:r>
              <a:rPr lang="nl-NL" dirty="0"/>
              <a:t>Fourth level</a:t>
            </a:r>
          </a:p>
          <a:p>
            <a:pPr lvl="4"/>
            <a:r>
              <a:rPr lang="nl-NL" dirty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53BDC-9EAE-49FE-9892-958C9F845175}" type="datetimeFigureOut">
              <a:rPr lang="de-DE" smtClean="0"/>
              <a:t>17.09.2019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814C8-F66B-4915-9FEC-D62A1DED085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872722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dirty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nl-NL" dirty="0"/>
              <a:t>Click to edit Master text styles</a:t>
            </a:r>
          </a:p>
          <a:p>
            <a:pPr lvl="1"/>
            <a:r>
              <a:rPr lang="nl-NL" dirty="0"/>
              <a:t>Second level</a:t>
            </a:r>
          </a:p>
          <a:p>
            <a:pPr lvl="2"/>
            <a:r>
              <a:rPr lang="nl-NL" dirty="0"/>
              <a:t>Third level</a:t>
            </a:r>
          </a:p>
          <a:p>
            <a:pPr lvl="3"/>
            <a:r>
              <a:rPr lang="nl-NL" dirty="0"/>
              <a:t>Fourth level</a:t>
            </a:r>
          </a:p>
          <a:p>
            <a:pPr lvl="4"/>
            <a:r>
              <a:rPr lang="nl-NL" dirty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nl-NL" dirty="0"/>
              <a:t>Click to edit Master text styles</a:t>
            </a:r>
          </a:p>
          <a:p>
            <a:pPr lvl="1"/>
            <a:r>
              <a:rPr lang="nl-NL" dirty="0"/>
              <a:t>Second level</a:t>
            </a:r>
          </a:p>
          <a:p>
            <a:pPr lvl="2"/>
            <a:r>
              <a:rPr lang="nl-NL" dirty="0"/>
              <a:t>Third level</a:t>
            </a:r>
          </a:p>
          <a:p>
            <a:pPr lvl="3"/>
            <a:r>
              <a:rPr lang="nl-NL" dirty="0"/>
              <a:t>Fourth level</a:t>
            </a:r>
          </a:p>
          <a:p>
            <a:pPr lvl="4"/>
            <a:r>
              <a:rPr lang="nl-NL" dirty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53BDC-9EAE-49FE-9892-958C9F845175}" type="datetimeFigureOut">
              <a:rPr lang="de-DE" smtClean="0"/>
              <a:t>17.09.2019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814C8-F66B-4915-9FEC-D62A1DED085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207971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nl-NL" dirty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53BDC-9EAE-49FE-9892-958C9F845175}" type="datetimeFigureOut">
              <a:rPr lang="de-DE" smtClean="0"/>
              <a:t>17.09.2019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814C8-F66B-4915-9FEC-D62A1DED085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825828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53BDC-9EAE-49FE-9892-958C9F845175}" type="datetimeFigureOut">
              <a:rPr lang="de-DE" smtClean="0"/>
              <a:t>17.09.2019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814C8-F66B-4915-9FEC-D62A1DED085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747414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 dirty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nl-NL" dirty="0"/>
              <a:t>Click to edit Master text styles</a:t>
            </a:r>
          </a:p>
          <a:p>
            <a:pPr lvl="1"/>
            <a:r>
              <a:rPr lang="nl-NL" dirty="0"/>
              <a:t>Second level</a:t>
            </a:r>
          </a:p>
          <a:p>
            <a:pPr lvl="2"/>
            <a:r>
              <a:rPr lang="nl-NL" dirty="0"/>
              <a:t>Third level</a:t>
            </a:r>
          </a:p>
          <a:p>
            <a:pPr lvl="3"/>
            <a:r>
              <a:rPr lang="nl-NL" dirty="0"/>
              <a:t>Fourth level</a:t>
            </a:r>
          </a:p>
          <a:p>
            <a:pPr lvl="4"/>
            <a:r>
              <a:rPr lang="nl-NL" dirty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nl-NL" dirty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53BDC-9EAE-49FE-9892-958C9F845175}" type="datetimeFigureOut">
              <a:rPr lang="de-DE" smtClean="0"/>
              <a:t>17.09.2019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814C8-F66B-4915-9FEC-D62A1DED085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506362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dirty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dirty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dirty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53BDC-9EAE-49FE-9892-958C9F845175}" type="datetimeFigureOut">
              <a:rPr lang="de-DE" smtClean="0"/>
              <a:t>17.09.2019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814C8-F66B-4915-9FEC-D62A1DED085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475113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 dirty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dirty="0"/>
              <a:t>Click to edit Master text styles</a:t>
            </a:r>
          </a:p>
          <a:p>
            <a:pPr lvl="1"/>
            <a:r>
              <a:rPr lang="nl-NL" dirty="0"/>
              <a:t>Second level</a:t>
            </a:r>
          </a:p>
          <a:p>
            <a:pPr lvl="2"/>
            <a:r>
              <a:rPr lang="nl-NL" dirty="0"/>
              <a:t>Third level</a:t>
            </a:r>
          </a:p>
          <a:p>
            <a:pPr lvl="3"/>
            <a:r>
              <a:rPr lang="nl-NL" dirty="0"/>
              <a:t>Fourth level</a:t>
            </a:r>
          </a:p>
          <a:p>
            <a:pPr lvl="4"/>
            <a:r>
              <a:rPr lang="nl-NL" dirty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953BDC-9EAE-49FE-9892-958C9F845175}" type="datetimeFigureOut">
              <a:rPr lang="de-DE" smtClean="0"/>
              <a:t>17.09.2019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4CD814C8-F66B-4915-9FEC-D62A1DED085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749862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  <p:sldLayoutId id="2147483702" r:id="rId12"/>
    <p:sldLayoutId id="2147483703" r:id="rId13"/>
    <p:sldLayoutId id="2147483704" r:id="rId14"/>
    <p:sldLayoutId id="2147483705" r:id="rId15"/>
    <p:sldLayoutId id="214748370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1">
                <a:tint val="97000"/>
                <a:hueMod val="88000"/>
                <a:satMod val="130000"/>
                <a:lumMod val="124000"/>
              </a:schemeClr>
            </a:gs>
            <a:gs pos="100000">
              <a:schemeClr val="bg1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de-DE" dirty="0" err="1">
                <a:cs typeface="Calibri Light"/>
              </a:rPr>
              <a:t>Presentatie</a:t>
            </a:r>
            <a:r>
              <a:rPr lang="de-DE" dirty="0">
                <a:cs typeface="Calibri Light"/>
              </a:rPr>
              <a:t> </a:t>
            </a:r>
            <a:r>
              <a:rPr lang="de-DE" dirty="0" err="1">
                <a:cs typeface="Calibri Light"/>
              </a:rPr>
              <a:t>stage</a:t>
            </a:r>
            <a:r>
              <a:rPr lang="de-DE" dirty="0">
                <a:cs typeface="Calibri Light"/>
              </a:rPr>
              <a:t> : </a:t>
            </a:r>
            <a:r>
              <a:rPr lang="de-DE" dirty="0" err="1">
                <a:cs typeface="Calibri Light"/>
              </a:rPr>
              <a:t>voorlezen</a:t>
            </a:r>
            <a:r>
              <a:rPr lang="de-DE" dirty="0">
                <a:cs typeface="Calibri Light"/>
              </a:rPr>
              <a:t> </a:t>
            </a:r>
            <a:r>
              <a:rPr lang="de-DE" dirty="0" err="1">
                <a:cs typeface="Calibri Light"/>
              </a:rPr>
              <a:t>aan</a:t>
            </a:r>
            <a:r>
              <a:rPr lang="de-DE" dirty="0">
                <a:cs typeface="Calibri Light"/>
              </a:rPr>
              <a:t> </a:t>
            </a:r>
            <a:r>
              <a:rPr lang="de-DE" dirty="0" err="1">
                <a:cs typeface="Calibri Light"/>
              </a:rPr>
              <a:t>ouderen</a:t>
            </a:r>
            <a:r>
              <a:rPr lang="de-DE" dirty="0">
                <a:cs typeface="Calibri Light"/>
              </a:rPr>
              <a:t>. 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5143903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CF3428-7344-449C-A9E0-D9842F23B0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>
                <a:cs typeface="Calibri Light"/>
              </a:rPr>
              <a:t>Pluspunten</a:t>
            </a:r>
            <a:r>
              <a:rPr lang="nl-NL" dirty="0">
                <a:solidFill>
                  <a:schemeClr val="accent5">
                    <a:lumMod val="20000"/>
                    <a:lumOff val="80000"/>
                  </a:schemeClr>
                </a:solidFill>
                <a:cs typeface="Calibri Light"/>
              </a:rPr>
              <a:t>.</a:t>
            </a:r>
            <a:endParaRPr lang="nl-NL" dirty="0">
              <a:solidFill>
                <a:schemeClr val="accent5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1AB4580-569F-4F3F-8FA7-C0DB278AC62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nl-NL" dirty="0">
                <a:cs typeface="Calibri"/>
              </a:rPr>
              <a:t>Drinken pakken</a:t>
            </a:r>
            <a:r>
              <a:rPr lang="nl-NL" dirty="0">
                <a:solidFill>
                  <a:schemeClr val="accent4"/>
                </a:solidFill>
                <a:cs typeface="Calibri"/>
              </a:rPr>
              <a:t>.</a:t>
            </a:r>
          </a:p>
          <a:p>
            <a:r>
              <a:rPr lang="nl-NL" dirty="0">
                <a:cs typeface="Calibri"/>
              </a:rPr>
              <a:t>Geen vaste regels</a:t>
            </a:r>
            <a:r>
              <a:rPr lang="nl-NL" dirty="0">
                <a:solidFill>
                  <a:schemeClr val="accent4"/>
                </a:solidFill>
                <a:cs typeface="Calibri"/>
              </a:rPr>
              <a:t>.</a:t>
            </a:r>
          </a:p>
          <a:p>
            <a:pPr marL="0" indent="0">
              <a:buNone/>
            </a:pPr>
            <a:endParaRPr lang="nl-NL" dirty="0">
              <a:cs typeface="Calibri"/>
            </a:endParaRPr>
          </a:p>
          <a:p>
            <a:r>
              <a:rPr lang="nl-NL" dirty="0">
                <a:cs typeface="Calibri"/>
              </a:rPr>
              <a:t>Zij vonden het ook leuk</a:t>
            </a:r>
            <a:r>
              <a:rPr lang="nl-NL" dirty="0">
                <a:solidFill>
                  <a:schemeClr val="accent5">
                    <a:lumMod val="20000"/>
                    <a:lumOff val="80000"/>
                  </a:schemeClr>
                </a:solidFill>
                <a:cs typeface="Calibri"/>
              </a:rPr>
              <a:t>.</a:t>
            </a:r>
          </a:p>
          <a:p>
            <a:endParaRPr lang="nl-NL" dirty="0"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09243750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C2EBA7-7FC8-4595-B1C7-840293F832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>
                <a:cs typeface="Calibri Light"/>
              </a:rPr>
              <a:t>Vragen?</a:t>
            </a:r>
            <a:endParaRPr lang="nl-NL" dirty="0"/>
          </a:p>
        </p:txBody>
      </p:sp>
      <p:pic>
        <p:nvPicPr>
          <p:cNvPr id="4" name="Picture 4" descr="Afbeelding met illustratie&#10;&#10;Beschrijving is gegenereerd met zeer hoge betrouwbaarheid">
            <a:extLst>
              <a:ext uri="{FF2B5EF4-FFF2-40B4-BE49-F238E27FC236}">
                <a16:creationId xmlns:a16="http://schemas.microsoft.com/office/drawing/2014/main" id="{FD0B5704-FB56-4322-A348-682A2381F64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770387" y="4553589"/>
            <a:ext cx="4387967" cy="2302697"/>
          </a:xfrm>
          <a:prstGeom prst="rect">
            <a:avLst/>
          </a:prstGeom>
        </p:spPr>
      </p:pic>
      <p:pic>
        <p:nvPicPr>
          <p:cNvPr id="6" name="Picture 6">
            <a:extLst>
              <a:ext uri="{FF2B5EF4-FFF2-40B4-BE49-F238E27FC236}">
                <a16:creationId xmlns:a16="http://schemas.microsoft.com/office/drawing/2014/main" id="{CC9B10CF-E484-456F-8EA8-E9479211167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54142" y="1347964"/>
            <a:ext cx="2466975" cy="1847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56863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101683-4349-4A83-8173-7DE87A4A19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>
                <a:cs typeface="Calibri Light"/>
              </a:rPr>
              <a:t>Inhoud:</a:t>
            </a:r>
            <a:endParaRPr lang="nl-NL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2ED576F-D143-4C40-8D4E-7898246AE41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nl-NL" dirty="0">
                <a:cs typeface="Calibri"/>
              </a:rPr>
              <a:t>Hoe komen we aan de stage</a:t>
            </a:r>
            <a:r>
              <a:rPr lang="nl-NL" dirty="0">
                <a:solidFill>
                  <a:schemeClr val="accent5">
                    <a:lumMod val="20000"/>
                    <a:lumOff val="80000"/>
                  </a:schemeClr>
                </a:solidFill>
                <a:cs typeface="Calibri"/>
              </a:rPr>
              <a:t>?</a:t>
            </a:r>
            <a:r>
              <a:rPr lang="nl-NL" dirty="0">
                <a:cs typeface="Calibri"/>
              </a:rPr>
              <a:t> </a:t>
            </a:r>
            <a:endParaRPr lang="nl-NL"/>
          </a:p>
          <a:p>
            <a:r>
              <a:rPr lang="nl-NL" dirty="0">
                <a:cs typeface="Calibri"/>
              </a:rPr>
              <a:t>Wat doen we bij onze stage</a:t>
            </a:r>
            <a:r>
              <a:rPr lang="nl-NL" dirty="0">
                <a:solidFill>
                  <a:schemeClr val="accent4"/>
                </a:solidFill>
                <a:cs typeface="Calibri"/>
              </a:rPr>
              <a:t>? </a:t>
            </a:r>
          </a:p>
          <a:p>
            <a:r>
              <a:rPr lang="nl-NL" dirty="0">
                <a:cs typeface="Calibri"/>
              </a:rPr>
              <a:t>Waar is onze stage? En op welke dag/dagen zijn we daar</a:t>
            </a:r>
            <a:r>
              <a:rPr lang="nl-NL" dirty="0">
                <a:solidFill>
                  <a:schemeClr val="accent5">
                    <a:lumMod val="20000"/>
                    <a:lumOff val="80000"/>
                  </a:schemeClr>
                </a:solidFill>
                <a:cs typeface="Calibri"/>
              </a:rPr>
              <a:t>? </a:t>
            </a:r>
          </a:p>
          <a:p>
            <a:r>
              <a:rPr lang="nl-NL" dirty="0">
                <a:cs typeface="Calibri"/>
              </a:rPr>
              <a:t>Aan wie lezen we voor</a:t>
            </a:r>
            <a:r>
              <a:rPr lang="nl-NL" dirty="0">
                <a:solidFill>
                  <a:schemeClr val="accent4"/>
                </a:solidFill>
                <a:cs typeface="Calibri"/>
              </a:rPr>
              <a:t>?</a:t>
            </a:r>
          </a:p>
          <a:p>
            <a:r>
              <a:rPr lang="nl-NL" dirty="0">
                <a:cs typeface="Calibri"/>
              </a:rPr>
              <a:t>Welke mensen horen bij onze stage</a:t>
            </a:r>
            <a:r>
              <a:rPr lang="nl-NL" dirty="0">
                <a:solidFill>
                  <a:schemeClr val="accent5">
                    <a:lumMod val="20000"/>
                    <a:lumOff val="80000"/>
                  </a:schemeClr>
                </a:solidFill>
                <a:cs typeface="Calibri"/>
              </a:rPr>
              <a:t>?</a:t>
            </a:r>
          </a:p>
          <a:p>
            <a:r>
              <a:rPr lang="nl-NL" dirty="0">
                <a:cs typeface="Calibri"/>
              </a:rPr>
              <a:t>Welk boek lezen we voor en waar</a:t>
            </a:r>
            <a:r>
              <a:rPr lang="nl-NL" dirty="0">
                <a:solidFill>
                  <a:schemeClr val="accent4"/>
                </a:solidFill>
                <a:cs typeface="Calibri"/>
              </a:rPr>
              <a:t>?</a:t>
            </a:r>
          </a:p>
          <a:p>
            <a:r>
              <a:rPr lang="nl-NL" dirty="0">
                <a:cs typeface="Calibri"/>
              </a:rPr>
              <a:t>Min punten</a:t>
            </a:r>
            <a:r>
              <a:rPr lang="nl-NL" dirty="0">
                <a:solidFill>
                  <a:schemeClr val="accent5">
                    <a:lumMod val="20000"/>
                    <a:lumOff val="80000"/>
                  </a:schemeClr>
                </a:solidFill>
                <a:cs typeface="Calibri"/>
              </a:rPr>
              <a:t>.</a:t>
            </a:r>
            <a:r>
              <a:rPr lang="nl-NL" dirty="0">
                <a:cs typeface="Calibri"/>
              </a:rPr>
              <a:t> </a:t>
            </a:r>
          </a:p>
          <a:p>
            <a:r>
              <a:rPr lang="nl-NL" dirty="0">
                <a:cs typeface="Calibri"/>
              </a:rPr>
              <a:t>Plus punten</a:t>
            </a:r>
            <a:r>
              <a:rPr lang="nl-NL" dirty="0">
                <a:solidFill>
                  <a:schemeClr val="accent4"/>
                </a:solidFill>
                <a:cs typeface="Calibri"/>
              </a:rPr>
              <a:t>. </a:t>
            </a:r>
          </a:p>
          <a:p>
            <a:r>
              <a:rPr lang="nl-NL" dirty="0">
                <a:cs typeface="Calibri"/>
              </a:rPr>
              <a:t>Vragen</a:t>
            </a:r>
            <a:r>
              <a:rPr lang="nl-NL" dirty="0">
                <a:solidFill>
                  <a:schemeClr val="accent5">
                    <a:lumMod val="20000"/>
                    <a:lumOff val="80000"/>
                  </a:schemeClr>
                </a:solidFill>
                <a:cs typeface="Calibri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37461185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C00031-E23E-429D-8CC5-EC77EC0640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>
                <a:cs typeface="Calibri Light"/>
              </a:rPr>
              <a:t>Hoe komen we aan de stage</a:t>
            </a:r>
            <a:r>
              <a:rPr lang="nl-NL" dirty="0">
                <a:solidFill>
                  <a:schemeClr val="accent4"/>
                </a:solidFill>
                <a:cs typeface="Calibri Light"/>
              </a:rPr>
              <a:t>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6BC7C0A-173A-4507-ADEC-62C65212F1B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nl-NL" dirty="0">
                <a:cs typeface="Calibri"/>
              </a:rPr>
              <a:t>Geschikt en uitdaging</a:t>
            </a:r>
            <a:r>
              <a:rPr lang="nl-NL" dirty="0">
                <a:solidFill>
                  <a:schemeClr val="accent5">
                    <a:lumMod val="20000"/>
                    <a:lumOff val="80000"/>
                  </a:schemeClr>
                </a:solidFill>
                <a:cs typeface="Calibri"/>
              </a:rPr>
              <a:t>. </a:t>
            </a:r>
          </a:p>
          <a:p>
            <a:pPr marL="0" indent="0">
              <a:buNone/>
            </a:pPr>
            <a:endParaRPr lang="nl-NL" dirty="0">
              <a:cs typeface="Calibri"/>
            </a:endParaRPr>
          </a:p>
          <a:p>
            <a:r>
              <a:rPr lang="nl-NL" dirty="0">
                <a:cs typeface="Calibri"/>
              </a:rPr>
              <a:t>Via school stage</a:t>
            </a:r>
            <a:r>
              <a:rPr lang="nl-NL" dirty="0">
                <a:solidFill>
                  <a:schemeClr val="accent4"/>
                </a:solidFill>
                <a:cs typeface="Calibri"/>
              </a:rPr>
              <a:t>.</a:t>
            </a:r>
            <a:r>
              <a:rPr lang="nl-NL" dirty="0">
                <a:cs typeface="Calibri"/>
              </a:rPr>
              <a:t> </a:t>
            </a:r>
          </a:p>
        </p:txBody>
      </p:sp>
      <p:pic>
        <p:nvPicPr>
          <p:cNvPr id="4" name="Picture 4">
            <a:extLst>
              <a:ext uri="{FF2B5EF4-FFF2-40B4-BE49-F238E27FC236}">
                <a16:creationId xmlns:a16="http://schemas.microsoft.com/office/drawing/2014/main" id="{8E23A74F-6F8F-4D5C-A306-23CDC3A77D1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76520" y="3118898"/>
            <a:ext cx="2532044" cy="21625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660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F6BC4D-DB02-481C-A63D-B94977067E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>
                <a:cs typeface="Calibri Light"/>
              </a:rPr>
              <a:t>Wat doen we bij onze stage</a:t>
            </a:r>
            <a:r>
              <a:rPr lang="nl-NL" dirty="0">
                <a:solidFill>
                  <a:schemeClr val="accent5">
                    <a:lumMod val="20000"/>
                    <a:lumOff val="80000"/>
                  </a:schemeClr>
                </a:solidFill>
                <a:cs typeface="Calibri Light"/>
              </a:rPr>
              <a:t>? </a:t>
            </a:r>
            <a:endParaRPr lang="nl-NL" dirty="0">
              <a:solidFill>
                <a:schemeClr val="accent5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53B9A92-9FD4-4847-821E-0CF370133BD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nl-NL" dirty="0">
                <a:cs typeface="Calibri"/>
              </a:rPr>
              <a:t>Lezen ouderen mensen voor</a:t>
            </a:r>
            <a:r>
              <a:rPr lang="nl-NL" dirty="0">
                <a:solidFill>
                  <a:schemeClr val="accent4"/>
                </a:solidFill>
                <a:cs typeface="Calibri"/>
              </a:rPr>
              <a:t>.</a:t>
            </a:r>
          </a:p>
          <a:p>
            <a:pPr marL="0" indent="0">
              <a:buNone/>
            </a:pPr>
            <a:endParaRPr lang="nl-NL"/>
          </a:p>
          <a:p>
            <a:r>
              <a:rPr lang="nl-NL" dirty="0">
                <a:cs typeface="Calibri"/>
              </a:rPr>
              <a:t>Niet goed meer zien</a:t>
            </a:r>
            <a:r>
              <a:rPr lang="nl-NL" dirty="0">
                <a:solidFill>
                  <a:schemeClr val="accent5">
                    <a:lumMod val="20000"/>
                    <a:lumOff val="80000"/>
                  </a:schemeClr>
                </a:solidFill>
                <a:cs typeface="Calibri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6285764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106116-0672-411D-BA4B-AD89716E33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>
                <a:cs typeface="Calibri Light"/>
              </a:rPr>
              <a:t>Waar is onze stage? En op welke dag/dagen zijn we daar</a:t>
            </a:r>
            <a:r>
              <a:rPr lang="nl-NL" dirty="0">
                <a:solidFill>
                  <a:schemeClr val="accent4"/>
                </a:solidFill>
                <a:cs typeface="Calibri Light"/>
              </a:rPr>
              <a:t>? </a:t>
            </a:r>
            <a:endParaRPr lang="nl-NL" dirty="0">
              <a:solidFill>
                <a:schemeClr val="accent4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51F6345-F51E-4983-9689-1CF474EFE2F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nl-NL" dirty="0">
                <a:cs typeface="Calibri"/>
              </a:rPr>
              <a:t>Heelwijk Heesch</a:t>
            </a:r>
            <a:r>
              <a:rPr lang="nl-NL" dirty="0">
                <a:solidFill>
                  <a:schemeClr val="accent5">
                    <a:lumMod val="20000"/>
                    <a:lumOff val="80000"/>
                  </a:schemeClr>
                </a:solidFill>
                <a:cs typeface="Calibri"/>
              </a:rPr>
              <a:t>.</a:t>
            </a:r>
          </a:p>
          <a:p>
            <a:pPr marL="0" indent="0">
              <a:buNone/>
            </a:pPr>
            <a:endParaRPr lang="nl-NL" dirty="0">
              <a:cs typeface="Calibri"/>
            </a:endParaRPr>
          </a:p>
          <a:p>
            <a:r>
              <a:rPr lang="nl-NL" dirty="0">
                <a:cs typeface="Calibri"/>
              </a:rPr>
              <a:t>Mensen komen wonen</a:t>
            </a:r>
            <a:r>
              <a:rPr lang="nl-NL" dirty="0">
                <a:solidFill>
                  <a:schemeClr val="accent4"/>
                </a:solidFill>
                <a:cs typeface="Calibri"/>
              </a:rPr>
              <a:t>.</a:t>
            </a:r>
          </a:p>
          <a:p>
            <a:pPr marL="0" indent="0">
              <a:buNone/>
            </a:pPr>
            <a:endParaRPr lang="nl-NL" dirty="0">
              <a:cs typeface="Calibri"/>
            </a:endParaRPr>
          </a:p>
          <a:p>
            <a:r>
              <a:rPr lang="nl-NL" dirty="0">
                <a:cs typeface="Calibri"/>
              </a:rPr>
              <a:t>Maandag</a:t>
            </a:r>
            <a:r>
              <a:rPr lang="nl-NL" dirty="0">
                <a:solidFill>
                  <a:schemeClr val="accent5">
                    <a:lumMod val="20000"/>
                    <a:lumOff val="80000"/>
                  </a:schemeClr>
                </a:solidFill>
                <a:cs typeface="Calibri"/>
              </a:rPr>
              <a:t>.</a:t>
            </a:r>
            <a:endParaRPr lang="nl-NL" dirty="0">
              <a:solidFill>
                <a:schemeClr val="accent5">
                  <a:lumMod val="20000"/>
                  <a:lumOff val="80000"/>
                </a:schemeClr>
              </a:solidFill>
            </a:endParaRPr>
          </a:p>
          <a:p>
            <a:r>
              <a:rPr lang="nl-NL" dirty="0">
                <a:cs typeface="Calibri"/>
              </a:rPr>
              <a:t> 1 uur lezen</a:t>
            </a:r>
            <a:r>
              <a:rPr lang="nl-NL" dirty="0">
                <a:solidFill>
                  <a:schemeClr val="accent5">
                    <a:lumMod val="20000"/>
                    <a:lumOff val="80000"/>
                  </a:schemeClr>
                </a:solidFill>
                <a:cs typeface="Calibri"/>
              </a:rPr>
              <a:t>.</a:t>
            </a:r>
          </a:p>
          <a:p>
            <a:r>
              <a:rPr lang="nl-NL" dirty="0">
                <a:cs typeface="Calibri"/>
              </a:rPr>
              <a:t>Maandag niet andere dag</a:t>
            </a:r>
            <a:r>
              <a:rPr lang="nl-NL" dirty="0">
                <a:solidFill>
                  <a:schemeClr val="accent5">
                    <a:lumMod val="20000"/>
                    <a:lumOff val="80000"/>
                  </a:schemeClr>
                </a:solidFill>
                <a:cs typeface="Calibri"/>
              </a:rPr>
              <a:t>.</a:t>
            </a:r>
          </a:p>
          <a:p>
            <a:pPr marL="0" indent="0">
              <a:buNone/>
            </a:pPr>
            <a:endParaRPr lang="nl-NL"/>
          </a:p>
        </p:txBody>
      </p:sp>
      <p:pic>
        <p:nvPicPr>
          <p:cNvPr id="4" name="Picture 4">
            <a:extLst>
              <a:ext uri="{FF2B5EF4-FFF2-40B4-BE49-F238E27FC236}">
                <a16:creationId xmlns:a16="http://schemas.microsoft.com/office/drawing/2014/main" id="{8CB78C4A-9CDF-45FE-9BCC-2B8E41E7518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-1020000">
            <a:off x="2779446" y="4958782"/>
            <a:ext cx="2743200" cy="1442392"/>
          </a:xfrm>
          <a:prstGeom prst="rect">
            <a:avLst/>
          </a:prstGeom>
        </p:spPr>
      </p:pic>
      <p:pic>
        <p:nvPicPr>
          <p:cNvPr id="6" name="Picture 6" descr="Afbeelding met gebouw, buiten, lucht, weg&#10;&#10;Beschrijving is gegenereerd met zeer hoge betrouwbaarheid">
            <a:extLst>
              <a:ext uri="{FF2B5EF4-FFF2-40B4-BE49-F238E27FC236}">
                <a16:creationId xmlns:a16="http://schemas.microsoft.com/office/drawing/2014/main" id="{0E8ACD31-17FE-46AB-9624-A8D5EA974CB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07725" y="2229998"/>
            <a:ext cx="3789802" cy="25265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247879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2648F7-E5D1-4E4B-9D0B-8FE4A796CF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>
                <a:cs typeface="Calibri Light"/>
              </a:rPr>
              <a:t>Aan wie lezen we voor</a:t>
            </a:r>
            <a:r>
              <a:rPr lang="nl-NL" dirty="0">
                <a:solidFill>
                  <a:schemeClr val="accent4"/>
                </a:solidFill>
                <a:cs typeface="Calibri Light"/>
              </a:rPr>
              <a:t>?</a:t>
            </a:r>
            <a:endParaRPr lang="nl-NL" dirty="0">
              <a:solidFill>
                <a:schemeClr val="accent4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CFE48FF-737E-4A54-A812-105AB1DE7B1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nl-NL" dirty="0">
                <a:cs typeface="Calibri"/>
              </a:rPr>
              <a:t>Drie ouderen</a:t>
            </a:r>
            <a:r>
              <a:rPr lang="nl-NL" dirty="0">
                <a:solidFill>
                  <a:schemeClr val="accent5">
                    <a:lumMod val="20000"/>
                    <a:lumOff val="80000"/>
                  </a:schemeClr>
                </a:solidFill>
                <a:cs typeface="Calibri"/>
              </a:rPr>
              <a:t>.</a:t>
            </a:r>
          </a:p>
          <a:p>
            <a:pPr marL="0" indent="0">
              <a:buNone/>
            </a:pPr>
            <a:r>
              <a:rPr lang="nl-NL" dirty="0" err="1">
                <a:cs typeface="Calibri"/>
              </a:rPr>
              <a:t>Mvr</a:t>
            </a:r>
            <a:r>
              <a:rPr lang="nl-NL" dirty="0">
                <a:solidFill>
                  <a:schemeClr val="accent4"/>
                </a:solidFill>
                <a:cs typeface="Calibri"/>
              </a:rPr>
              <a:t>:</a:t>
            </a:r>
          </a:p>
          <a:p>
            <a:pPr marL="0" indent="0">
              <a:buNone/>
            </a:pPr>
            <a:r>
              <a:rPr lang="nl-NL" dirty="0" err="1">
                <a:cs typeface="Calibri"/>
              </a:rPr>
              <a:t>Mvr</a:t>
            </a:r>
            <a:r>
              <a:rPr lang="nl-NL" dirty="0">
                <a:solidFill>
                  <a:schemeClr val="accent4"/>
                </a:solidFill>
                <a:cs typeface="Calibri"/>
              </a:rPr>
              <a:t>:</a:t>
            </a:r>
          </a:p>
          <a:p>
            <a:pPr marL="0" indent="0">
              <a:buNone/>
            </a:pPr>
            <a:r>
              <a:rPr lang="nl-NL" dirty="0" err="1">
                <a:cs typeface="Calibri"/>
              </a:rPr>
              <a:t>Mvr</a:t>
            </a:r>
            <a:r>
              <a:rPr lang="nl-NL" dirty="0">
                <a:solidFill>
                  <a:schemeClr val="accent4"/>
                </a:solidFill>
                <a:cs typeface="Calibri"/>
              </a:rPr>
              <a:t>:</a:t>
            </a:r>
          </a:p>
        </p:txBody>
      </p:sp>
      <p:pic>
        <p:nvPicPr>
          <p:cNvPr id="4" name="Picture 4" descr="Afbeelding met persoon, lucht, vrouw, muur&#10;&#10;Beschrijving is gegenereerd met zeer hoge betrouwbaarheid">
            <a:extLst>
              <a:ext uri="{FF2B5EF4-FFF2-40B4-BE49-F238E27FC236}">
                <a16:creationId xmlns:a16="http://schemas.microsoft.com/office/drawing/2014/main" id="{645EA4E9-E674-43A5-A4E6-0E9126D077F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19783" y="4638861"/>
            <a:ext cx="3307644" cy="22145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184957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730DAF-44E4-4966-8D91-A054872949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>
                <a:cs typeface="Calibri Light"/>
              </a:rPr>
              <a:t>Welke mensen horen bij onze stage</a:t>
            </a:r>
            <a:r>
              <a:rPr lang="nl-NL" dirty="0">
                <a:solidFill>
                  <a:schemeClr val="accent5">
                    <a:lumMod val="20000"/>
                    <a:lumOff val="80000"/>
                  </a:schemeClr>
                </a:solidFill>
                <a:cs typeface="Calibri Light"/>
              </a:rPr>
              <a:t>?</a:t>
            </a:r>
            <a:endParaRPr lang="nl-NL" dirty="0">
              <a:solidFill>
                <a:schemeClr val="accent5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9269831-C4B4-4C0A-8144-72DF4C14333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nl-NL" dirty="0">
                <a:cs typeface="Calibri"/>
              </a:rPr>
              <a:t>Tini</a:t>
            </a:r>
            <a:r>
              <a:rPr lang="nl-NL" dirty="0">
                <a:solidFill>
                  <a:schemeClr val="accent4"/>
                </a:solidFill>
                <a:cs typeface="Calibri"/>
              </a:rPr>
              <a:t>.</a:t>
            </a:r>
          </a:p>
          <a:p>
            <a:pPr marL="0" indent="0">
              <a:buNone/>
            </a:pPr>
            <a:endParaRPr lang="nl-NL" dirty="0">
              <a:cs typeface="Calibri"/>
            </a:endParaRPr>
          </a:p>
          <a:p>
            <a:r>
              <a:rPr lang="nl-NL" dirty="0">
                <a:cs typeface="Calibri"/>
              </a:rPr>
              <a:t> Ans.</a:t>
            </a:r>
            <a:r>
              <a:rPr lang="nl-NL" dirty="0">
                <a:solidFill>
                  <a:schemeClr val="accent5">
                    <a:lumMod val="20000"/>
                    <a:lumOff val="80000"/>
                  </a:schemeClr>
                </a:solidFill>
                <a:cs typeface="Calibri"/>
              </a:rPr>
              <a:t>.</a:t>
            </a:r>
          </a:p>
          <a:p>
            <a:pPr marL="0" indent="0">
              <a:buNone/>
            </a:pPr>
            <a:endParaRPr lang="nl-NL" dirty="0">
              <a:cs typeface="Calibri"/>
            </a:endParaRPr>
          </a:p>
          <a:p>
            <a:r>
              <a:rPr lang="nl-NL" dirty="0">
                <a:cs typeface="Calibri"/>
              </a:rPr>
              <a:t> Vrijwilligers</a:t>
            </a:r>
            <a:r>
              <a:rPr lang="nl-NL" dirty="0">
                <a:solidFill>
                  <a:schemeClr val="accent4"/>
                </a:solidFill>
                <a:cs typeface="Calibri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81195856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4598E6-AEC4-4BA7-ADF9-BA3C024F06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>
                <a:cs typeface="Calibri Light"/>
              </a:rPr>
              <a:t>Welk boek lezen we voor en waar</a:t>
            </a:r>
            <a:r>
              <a:rPr lang="nl-NL" dirty="0">
                <a:solidFill>
                  <a:schemeClr val="accent4"/>
                </a:solidFill>
                <a:cs typeface="Calibri Light"/>
              </a:rPr>
              <a:t>?</a:t>
            </a:r>
            <a:endParaRPr lang="nl-NL" dirty="0">
              <a:solidFill>
                <a:schemeClr val="accent4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24FCB19-4CCE-4285-8639-0359519954E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nl-NL" dirty="0">
                <a:cs typeface="Calibri"/>
              </a:rPr>
              <a:t>Hendrik Groen</a:t>
            </a:r>
            <a:r>
              <a:rPr lang="nl-NL" dirty="0">
                <a:solidFill>
                  <a:schemeClr val="accent5">
                    <a:lumMod val="20000"/>
                    <a:lumOff val="80000"/>
                  </a:schemeClr>
                </a:solidFill>
                <a:cs typeface="Calibri"/>
              </a:rPr>
              <a:t>.</a:t>
            </a:r>
            <a:endParaRPr lang="nl-NL" dirty="0">
              <a:solidFill>
                <a:schemeClr val="accent5">
                  <a:lumMod val="20000"/>
                  <a:lumOff val="80000"/>
                </a:schemeClr>
              </a:solidFill>
            </a:endParaRPr>
          </a:p>
          <a:p>
            <a:pPr marL="0" indent="0">
              <a:buNone/>
            </a:pPr>
            <a:endParaRPr lang="nl-NL" dirty="0">
              <a:cs typeface="Calibri"/>
            </a:endParaRPr>
          </a:p>
          <a:p>
            <a:r>
              <a:rPr lang="nl-NL" dirty="0">
                <a:cs typeface="Calibri"/>
              </a:rPr>
              <a:t>Kleine oude verhaaltjes</a:t>
            </a:r>
            <a:r>
              <a:rPr lang="nl-NL" dirty="0">
                <a:solidFill>
                  <a:schemeClr val="accent4"/>
                </a:solidFill>
                <a:cs typeface="Calibri"/>
              </a:rPr>
              <a:t>.</a:t>
            </a:r>
          </a:p>
          <a:p>
            <a:pPr marL="0" indent="0">
              <a:buNone/>
            </a:pPr>
            <a:endParaRPr lang="nl-NL" dirty="0">
              <a:cs typeface="Calibri"/>
            </a:endParaRPr>
          </a:p>
          <a:p>
            <a:pPr marL="0" indent="0">
              <a:buNone/>
            </a:pPr>
            <a:endParaRPr lang="nl-NL" dirty="0">
              <a:cs typeface="Calibri"/>
            </a:endParaRPr>
          </a:p>
          <a:p>
            <a:r>
              <a:rPr lang="nl-NL" dirty="0">
                <a:cs typeface="Calibri"/>
              </a:rPr>
              <a:t>In de tweede kamer anders eerste kamer</a:t>
            </a:r>
            <a:r>
              <a:rPr lang="nl-NL" dirty="0">
                <a:solidFill>
                  <a:schemeClr val="accent5">
                    <a:lumMod val="20000"/>
                    <a:lumOff val="80000"/>
                  </a:schemeClr>
                </a:solidFill>
                <a:cs typeface="Calibri"/>
              </a:rPr>
              <a:t>.</a:t>
            </a:r>
          </a:p>
          <a:p>
            <a:pPr marL="0" indent="0">
              <a:buNone/>
            </a:pPr>
            <a:endParaRPr lang="nl-NL" dirty="0">
              <a:cs typeface="Calibri"/>
            </a:endParaRPr>
          </a:p>
        </p:txBody>
      </p:sp>
      <p:pic>
        <p:nvPicPr>
          <p:cNvPr id="4" name="Picture 4" descr="Afbeelding met tekst, boek&#10;&#10;Beschrijving is gegenereerd met zeer hoge betrouwbaarheid">
            <a:extLst>
              <a:ext uri="{FF2B5EF4-FFF2-40B4-BE49-F238E27FC236}">
                <a16:creationId xmlns:a16="http://schemas.microsoft.com/office/drawing/2014/main" id="{DFCABC0D-2ACC-448F-B8E3-BCC509855FB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08201" y="2039526"/>
            <a:ext cx="2645229" cy="4114800"/>
          </a:xfrm>
          <a:prstGeom prst="rect">
            <a:avLst/>
          </a:prstGeom>
        </p:spPr>
      </p:pic>
      <p:pic>
        <p:nvPicPr>
          <p:cNvPr id="5" name="Picture 5">
            <a:extLst>
              <a:ext uri="{FF2B5EF4-FFF2-40B4-BE49-F238E27FC236}">
                <a16:creationId xmlns:a16="http://schemas.microsoft.com/office/drawing/2014/main" id="{F85539B0-FE2D-479F-A784-A97BDBA01E0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6495" t="34146" r="-16839" b="14634"/>
          <a:stretch/>
        </p:blipFill>
        <p:spPr>
          <a:xfrm rot="-180000">
            <a:off x="999067" y="5686618"/>
            <a:ext cx="2752628" cy="3952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550365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148CC1-26E1-4A0D-A180-4EFAF76CC7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>
                <a:cs typeface="Calibri Light"/>
              </a:rPr>
              <a:t>Minpunten</a:t>
            </a:r>
            <a:r>
              <a:rPr lang="nl-NL" dirty="0">
                <a:solidFill>
                  <a:schemeClr val="accent4"/>
                </a:solidFill>
                <a:cs typeface="Calibri Light"/>
              </a:rPr>
              <a:t>.</a:t>
            </a:r>
            <a:r>
              <a:rPr lang="nl-NL" dirty="0">
                <a:cs typeface="Calibri Light"/>
              </a:rPr>
              <a:t> </a:t>
            </a:r>
            <a:endParaRPr lang="nl-NL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395E87-66F5-48B4-8A2C-A24D99856E9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nl-NL" dirty="0">
                <a:cs typeface="Calibri"/>
              </a:rPr>
              <a:t>Waar we moesten verzamelen</a:t>
            </a:r>
            <a:r>
              <a:rPr lang="nl-NL" dirty="0">
                <a:solidFill>
                  <a:schemeClr val="accent5">
                    <a:lumMod val="20000"/>
                    <a:lumOff val="80000"/>
                  </a:schemeClr>
                </a:solidFill>
                <a:cs typeface="Calibri"/>
              </a:rPr>
              <a:t>.</a:t>
            </a:r>
            <a:endParaRPr lang="nl-NL" dirty="0">
              <a:solidFill>
                <a:schemeClr val="accent5">
                  <a:lumMod val="20000"/>
                  <a:lumOff val="80000"/>
                </a:schemeClr>
              </a:solidFill>
            </a:endParaRPr>
          </a:p>
          <a:p>
            <a:pPr marL="0" indent="0">
              <a:buNone/>
            </a:pPr>
            <a:endParaRPr lang="nl-NL" dirty="0"/>
          </a:p>
          <a:p>
            <a:r>
              <a:rPr lang="nl-NL" dirty="0">
                <a:cs typeface="Calibri"/>
              </a:rPr>
              <a:t>Hard praten</a:t>
            </a:r>
            <a:r>
              <a:rPr lang="nl-NL" dirty="0">
                <a:solidFill>
                  <a:schemeClr val="accent4"/>
                </a:solidFill>
                <a:cs typeface="Calibri"/>
              </a:rPr>
              <a:t>.</a:t>
            </a:r>
            <a:endParaRPr lang="nl-NL" dirty="0"/>
          </a:p>
          <a:p>
            <a:endParaRPr lang="nl-NL" dirty="0">
              <a:cs typeface="Calibri"/>
            </a:endParaRPr>
          </a:p>
        </p:txBody>
      </p:sp>
      <p:pic>
        <p:nvPicPr>
          <p:cNvPr id="4" name="Picture 4">
            <a:extLst>
              <a:ext uri="{FF2B5EF4-FFF2-40B4-BE49-F238E27FC236}">
                <a16:creationId xmlns:a16="http://schemas.microsoft.com/office/drawing/2014/main" id="{D833F64E-12D2-4DCF-B3ED-0C7232018A0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19549" y="3669830"/>
            <a:ext cx="2143125" cy="2133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7086837"/>
      </p:ext>
    </p:extLst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0483226F79D3442AED56F16394E78FF" ma:contentTypeVersion="8" ma:contentTypeDescription="Een nieuw document maken." ma:contentTypeScope="" ma:versionID="ecc3de91a55a19a7e7bf871b496b100d">
  <xsd:schema xmlns:xsd="http://www.w3.org/2001/XMLSchema" xmlns:xs="http://www.w3.org/2001/XMLSchema" xmlns:p="http://schemas.microsoft.com/office/2006/metadata/properties" xmlns:ns3="03c1073f-59ca-4b02-9a54-25651d767f09" xmlns:ns4="54cf5622-c7f8-4ecf-a16b-d0c1e0637fa1" targetNamespace="http://schemas.microsoft.com/office/2006/metadata/properties" ma:root="true" ma:fieldsID="109e8cb7c3e5aba2d2482a3a151de4bb" ns3:_="" ns4:_="">
    <xsd:import namespace="03c1073f-59ca-4b02-9a54-25651d767f09"/>
    <xsd:import namespace="54cf5622-c7f8-4ecf-a16b-d0c1e0637fa1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edWithDetails" minOccurs="0"/>
                <xsd:element ref="ns3:SharingHintHash" minOccurs="0"/>
                <xsd:element ref="ns4:MediaServiceMetadata" minOccurs="0"/>
                <xsd:element ref="ns4:MediaServiceFastMetadata" minOccurs="0"/>
                <xsd:element ref="ns4:MediaServiceDateTaken" minOccurs="0"/>
                <xsd:element ref="ns4:MediaServiceAutoTags" minOccurs="0"/>
                <xsd:element ref="ns4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3c1073f-59ca-4b02-9a54-25651d767f09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Gedeeld met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Gedeeld met details" ma:description="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Hint-hash delen" ma:description="" ma:hidden="true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4cf5622-c7f8-4ecf-a16b-d0c1e0637fa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3C7472D1-DF26-4077-BADC-1D889D60C63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3c1073f-59ca-4b02-9a54-25651d767f09"/>
    <ds:schemaRef ds:uri="54cf5622-c7f8-4ecf-a16b-d0c1e0637fa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870620C4-A363-413E-A12C-E0A208FD8D68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7DAADB28-F1AA-4FC7-B8C2-2CE8772B3EA3}">
  <ds:schemaRefs>
    <ds:schemaRef ds:uri="03c1073f-59ca-4b02-9a54-25651d767f09"/>
    <ds:schemaRef ds:uri="http://purl.org/dc/dcmitype/"/>
    <ds:schemaRef ds:uri="http://schemas.microsoft.com/office/2006/documentManagement/types"/>
    <ds:schemaRef ds:uri="http://schemas.microsoft.com/office/2006/metadata/properties"/>
    <ds:schemaRef ds:uri="http://purl.org/dc/elements/1.1/"/>
    <ds:schemaRef ds:uri="http://schemas.openxmlformats.org/package/2006/metadata/core-properties"/>
    <ds:schemaRef ds:uri="http://purl.org/dc/terms/"/>
    <ds:schemaRef ds:uri="http://schemas.microsoft.com/office/infopath/2007/PartnerControls"/>
    <ds:schemaRef ds:uri="54cf5622-c7f8-4ecf-a16b-d0c1e0637fa1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0</TotalTime>
  <Words>142</Words>
  <Application>Microsoft Office PowerPoint</Application>
  <PresentationFormat>Breedbeeld</PresentationFormat>
  <Paragraphs>55</Paragraphs>
  <Slides>11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11</vt:i4>
      </vt:variant>
    </vt:vector>
  </HeadingPairs>
  <TitlesOfParts>
    <vt:vector size="15" baseType="lpstr">
      <vt:lpstr>Arial</vt:lpstr>
      <vt:lpstr>Trebuchet MS</vt:lpstr>
      <vt:lpstr>Wingdings 3</vt:lpstr>
      <vt:lpstr>Facet</vt:lpstr>
      <vt:lpstr>Presentatie stage : voorlezen aan ouderen. </vt:lpstr>
      <vt:lpstr>Inhoud:</vt:lpstr>
      <vt:lpstr>Hoe komen we aan de stage?</vt:lpstr>
      <vt:lpstr>Wat doen we bij onze stage? </vt:lpstr>
      <vt:lpstr>Waar is onze stage? En op welke dag/dagen zijn we daar? </vt:lpstr>
      <vt:lpstr>Aan wie lezen we voor?</vt:lpstr>
      <vt:lpstr>Welke mensen horen bij onze stage?</vt:lpstr>
      <vt:lpstr>Welk boek lezen we voor en waar?</vt:lpstr>
      <vt:lpstr>Minpunten. </vt:lpstr>
      <vt:lpstr>Pluspunten.</vt:lpstr>
      <vt:lpstr>Vragen?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Thilly Janssen</dc:creator>
  <cp:lastModifiedBy>Janssen, MGTM (Thilly)</cp:lastModifiedBy>
  <cp:revision>344</cp:revision>
  <dcterms:created xsi:type="dcterms:W3CDTF">2012-07-30T23:35:21Z</dcterms:created>
  <dcterms:modified xsi:type="dcterms:W3CDTF">2019-09-17T13:54:04Z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0x010100F0483226F79D3442AED56F16394E78FF</vt:lpwstr>
  </property>
</Properties>
</file>