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6266" y="-414866"/>
            <a:ext cx="9402233" cy="1646302"/>
          </a:xfrm>
        </p:spPr>
        <p:txBody>
          <a:bodyPr/>
          <a:lstStyle/>
          <a:p>
            <a:r>
              <a:rPr lang="en-US" dirty="0"/>
              <a:t>Kinderboederij de </a:t>
            </a:r>
            <a:r>
              <a:rPr lang="en-US" dirty="0" err="1"/>
              <a:t>Elshoek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-8983134" y="2971333"/>
            <a:ext cx="15676034" cy="5220167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92D050"/>
                </a:solidFill>
              </a:rPr>
              <a:t>Naam: XXXXXXXX</a:t>
            </a:r>
            <a:endParaRPr lang="nl-NL" sz="2400" dirty="0">
              <a:solidFill>
                <a:srgbClr val="92D050"/>
              </a:solidFill>
            </a:endParaRPr>
          </a:p>
        </p:txBody>
      </p:sp>
      <p:pic>
        <p:nvPicPr>
          <p:cNvPr id="1026" name="Picture 2" descr="Afbeeldingsresultaat voor kinderboerderij o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8301"/>
            <a:ext cx="4770979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7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            Wat hebben we gedaan?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Dieren gevoerd</a:t>
            </a:r>
          </a:p>
          <a:p>
            <a:endParaRPr lang="nl-NL" dirty="0"/>
          </a:p>
          <a:p>
            <a:r>
              <a:rPr lang="nl-NL" dirty="0"/>
              <a:t>Eten gesneden</a:t>
            </a:r>
          </a:p>
          <a:p>
            <a:endParaRPr lang="nl-NL" dirty="0"/>
          </a:p>
          <a:p>
            <a:r>
              <a:rPr lang="nl-NL" dirty="0"/>
              <a:t>Stallen schoonmaken</a:t>
            </a:r>
          </a:p>
          <a:p>
            <a:endParaRPr lang="nl-NL" dirty="0"/>
          </a:p>
          <a:p>
            <a:r>
              <a:rPr lang="nl-NL" dirty="0"/>
              <a:t>Spelen met de dieren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413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15634" y="393700"/>
            <a:ext cx="8596668" cy="1320800"/>
          </a:xfrm>
        </p:spPr>
        <p:txBody>
          <a:bodyPr/>
          <a:lstStyle/>
          <a:p>
            <a:r>
              <a:rPr lang="nl-NL" dirty="0"/>
              <a:t>   Foto’s van de dieren</a:t>
            </a:r>
          </a:p>
        </p:txBody>
      </p:sp>
      <p:sp>
        <p:nvSpPr>
          <p:cNvPr id="4" name="AutoShape 2" descr="data:image/jpeg;base64,/9j/4AAQSkZJRgABAQAAAQABAAD/2wBDABALDA4MChAODQ4SERATGCgaGBYWGDEjJR0oOjM9PDkzODdASFxOQERXRTc4UG1RV19iZ2hnPk1xeXBkeFxlZ2P/2wBDARESEhgVGC8aGi9jQjhCY2NjY2NjY2NjY2NjY2NjY2NjY2NjY2NjY2NjY2NjY2NjY2NjY2NjY2NjY2NjY2NjY2P/wAARCAPABQADASIAAhEBAxEB/8QAGwAAAwEBAQEBAAAAAAAAAAAAAAECAwQFBgf/xAA3EAACAgEEAQQCAQQCAgECBwEAAQIRAwQSITFBBRMiUTJhcQYUI4FCkTNSYqGxFSQ0Q8HR4fD/xAAYAQEBAQEBAAAAAAAAAAAAAAAAAQIDBP/EAB4RAQEBAQADAQEBAQAAAAAAAAABEQISITFBAyJR/9oADAMBAAIRAxEAPwD4pclEIpGFMTBgBlNcklzINAQxIpAIOihAIBhQEgOgoBAMAEAAACYyQNY9G0OjCDNoEFLsp9Erst9BWD7EVPskiAAEUMAQMoAYhkCAYqABWMTAaGShpgMEHgAGyH2WSyibExsQHRg6NGY4DVsit8fRTIxdFvowrny/kQXl7MzUAAAVAPsQIBhQIAgoVFAFTRLizSwAypgkzUBqYzCi6QUhpiPIMtw+hOLKIsaFtaGkwGpNBuAVcgOx2KgoB2Mmh0ACYyXYCYgbFZUaY+zauTLByzo28GaqsX5HVss58S+SOxfiYrUc2fhGDNtR2YssQICRlDAQAMBDAYyRpgUDAQCYIYgHYxIYAMQwgAAAAYAyiWSxtk3ZQG2FGJvhFI3QxIGYaCLM0y0VHf6Vi97XY4eLP0qEdsIx+lR8H/S2L3PUo345PvTUZMAAoAAAAAAAAAAAAQDAAAQyUMBgAAAAAAAAAAAAAAAAAAAAAAAAAAAAAAAAAAAAAAAAAAAAAAAAAAAAfhCLRCZaMqUhJlTVoz8gOSIZo18TNlCKRI0AwAGAkMQwAAAAD+RWABQUFgAmiSmICsZtDhmOPs1i+SDVdlEIvwFYz7Is0yoyphDABWBQCCwAYgQFCAVgAmMEAqAf8AUCGJFEAgYAyiWSymSwNMJqzHF2bEG2Ho1ZhHhGsXZmtMcq5Mmb5kYlgQhiKgGIAGAWAQ7AAABisApoAsTACiR2AwoQwAVFJWNqkAqQbUCdjAjaPaMAFtDaMYRDiS0zQlgZMlo0ZJRrp1ydNUYadHSZovCvkdLXBhg/I6JdGa04NQ/kY7ma6hXMxaZuMjeCmmTQ6KKTQ7sjaKgNEyrMkmHKINRIztopSYGoiVMNwxVJgSmvsdgUAhgMLFYWQOxkoYDEFifRUKRDKbJKhnTi6OWPZ1w6RK1GiEwQmRQi0Zrs0RWX1f8ARmK8+TJ9I+wPnf6OxbdDPI1zJn0RUMAFdFDAjeg3hFA2Q8gk4Lly5/bBoc5bv0J5GvAt8JPh2GSSjH9lZ1Lzyi+YmmPNDJ0+fo4/dd3Lo034uJJpNAnTsA54ai11ZtDJHJe19Ea1YAAUAAAAAAAAAAAAAAAIBgAgGAAAAAAAAAAAAAAAAAAAAACAYCsLAAJWSL8lWgmgAAK/CV0WiComVV4I28miF5ANvBi+zo8GM1TAzoaDoChgxAAAAAAAIBgAAAAIAYhiYDh2aJ8mK4ZpFgdCLRmujREGeQzNcnRkAxDQmAqsbiC7K8ARtCigYEiGMCRodBSKEA6CgEh2FAAwFYWAmSxslgXi7N2c+Ls6H0Bpj6NVwZQ6NEZqoymJvl6MRAvIAMoTQ64BiCFQNDAommhjYIBANoRABYxUADCgACkSgCtEN9ExKfRBFUyhUMoQAwIAAAAJZRLZUQxDZJR0ac6DnwdG5KNsH5HRLo59P2dEujFacOX82TSKyfmxFRLS+hbUUwKJ2IHAsGBnsYtjNUA0Y7f0OmajSQ0xklQmbOKJcUXUxjQ6ZbiG1jRHKQ02U4hRQtzDd+goKAamityoih0DTsGyWiXYFMlktsVsqNYcyR1LpHLh5kdKJVixMBkUkaxVtIhI300N+eEftpBH6H/TuH2fSMK+1Z6bdKzHR4/a0mKC8RRrP8WajLP3H9CUrfLIlZMk6KyNRqY4l9mePW43Dc+DmzRV8u0cuSPNLoDTUetQeRwhyzkyayeWdbnEU9PD8kh44Y8viqIPQ0UnttSs3eVuXJyaRrG3FM6ItbnZpira3v8AQ46WL5ugjL6NbpKgFDHsf2hKseZTTr7RcbS5M8kbYXXbanDhijPmpdo815p6fJGncW+Uei3Fw3fojcrQDHFmjJVdNGqkn07IumAErIroKsBdgAwAic1BW03/AAA3JLsSmm6ODU6x3UVRli1E3NNlZtr1ZSUVbdIxeqhdR5PN9S1MnBKLo5tHnkn8mWRm9V9DF3GxnHDUpQTT4Ljqtz6HiTuOkDn/ALhbqF/drftaJla846QMZ6hRQseqhPi6Yw8o3GZrLB+R+5G+yLsUAty+yMmVQjYNjRuuxbl9nHl1G6PDMY523yzWM+TulnipURkzxeOVPk8+eWpq2KWRW/2XxZ8q6ceptbWyf7h/ZxuSUrTHJ+S4mt5ZpRm2umWtQ0tyZxudxZniyv5QkB6i1PHLNI6leWeVbUXyEJuu+hg/KRxENHF3aIGAANGWQ0JmrAxYDaEUIAGAgGAADATAB2IAGIYgATGJgItEFIDog/iaeDKHRtHoipn0Ys6J9HO+wgQAhgJFEjATEDGArAVclFAMQAAxDAAEMA7AAAlolotksAxcSOhnPj/I6fAF4uTdKjDD2dBiqxzdGFo6My+JzUWBjYlEKKgAKYFAwACAGhAgGAwAQDEAqApCABhQwpJFrokaIDyMmrY2AmFAMqEIqhABLKZDAlkjYio6MHCNrMcXRoZV04DeT+LMdOuDaf4sy04p/kxIJP5MVlQ2gFYygATY7AYgAAGhDRA2SymJgSUhDRQwAKAKX0LaigYE7Q2FABm4Mhpm7ZmyoyaJNGSaReFG6MsXBskRYpFIlFIyqj0PRMPvepYV/wDJHno+g/pHFv8AUlKuIoJX3SVJL6JyvhJFnHq8+ye1eEbZrScowjbMXlUujkyZZzM1NpdlYbzSk+zOceOAgnFbpMFJNlRn7dp/RKwpco60ltMJurCnjxJW7LjFylSOSWZ9I302ZRjcnyEdsIrGuWJz54MHNZHe4qCily+QjeM9yoMr2x6MU6XYLOpcMowyqU3fVHRjzSajF9GGonwtpeme6PPZFdOeC9vdHs49LrJ48+1242dW5J7WZywRT3IivSU1KNmGWL3XFhjleMMUrbsLreH4IJxbXDpohS5pFp/ZGtUuuRkg39AZ5NPiyO5RV/Zhl0u1fA7AtdMD57VxlfyXRyxkk6Po9RghON1yeHrdNsnceLNRiw4Z9i2t8HTDJx2ee8b2/Zqm4xRqMWOp6ipWR72/Imce/wDyU2aS+KUkyo7J5W2kzNXHMnfZhHJu/k2u4qQHTKe18cBHK35MXk3Iyhk+TRFdb1MoPsHqd8ezjyZLizmx5n7lDB1yzfIJ5HFp+Dnn2EZ7o0FaanJaTLUk4J2cue3jf6MMGolaQHbN8MeLLuj90YZZ8Cw9WBrGfyf0K0shMZfJmUm1loK74vdjf6McUvk4ixzcbEnTsg/MmgXY2L9nJ2WPpCi+BOXIFCkNCYGbJ7KfZICodABQgYMAARXgQCAYMBAAIqATGxBSGhDRBvj6NodHPDs6IdEFPo5pL5HS+jCfYEFWSMAY7FYyiWA2IAAGADEMAAYhgIAYgGMkoCWJjZLAIfkdN8HNH8je+EBti7OjwcuF/I6b4M1WeXlGBvPoyAkA8gUACDwAAAAG2x7eBodgQruiqY7GmBNMC2SQJAMQAgGDRUAdCDyRVJiYAAwQeBFQwAAETIoiTAhiGxI0OnHxE0RONfEvyZHXj4gipv4MzT+KLycYzDTifbFRX2BpE0NDoAEwBDoBWFjoVUAFokpAAqKYWQS+OBBNWCToopMZKTRQAAgAYCABNkMpslsqIYhsCo1xo2Rlj4RtEjUNDGxEU12fYf0Xh/8ALl/0fHo/QP6Tw+36Zu/9mWM17h4Wt1Mf7ifPmj25y2Y5SfhWfG58jlkc35dmma9DJqKhZz4s8pyt9HIpyyceDtwxUIFRpLLNrvg0xTfkw3c8Fb+KRWXa8y20c0530Zq65JlLwgh2mTO64YmqVmW+Vgaxc482bxyNrvkw3OuRwnTKjqeSSxtIzxyafPY1kTRDaKjafKTOrTqorg86eajfRaxyltceDLTryK5m8EmkmRP7Jx5PmkQdX4xM4qUJOXgqUjXHUo8hWcMly4Rc8ySugUI7+CcnLpBS9xyj8B48yT+bp/REFsn+idZplnjvg6kiDr33+PJhqpTSTXBjp92OHL5RvkmsmJ2DTwtyx8vk5dTKF7ZrvyPTZqe1muowrJAo83Jh29crwYviFHbBvmEvBGXEtjaKy8XPujktdFy1DWMrNG7OXKrRdMdGHI5SVM61NxVM8zSvbNHpS5SZUxrCVxM0/wDITGe0f/NMKnK6bOaL25Uzp1HBzVymDHRklcf2TAhy4RafxIYJu1RzwhWQ1nImKuSKKzuoqh6Z/FoM8ehY+OgDI9rJlzNMWT8wn+USK3fELKXMLJl/4kWnWIi4/M2Sy2Q0c3RUSlG2RHs0QADBgBjLsRc1yQUIAAAAAoAQAAAIYgGIACAAYigYLsBAaQfJ0QZzRfJ0Q7Mq1Mci5NjPIiDJghyEUIaACgEMAEAABSECABgJDATENiACvAhgSyWUyWAo/kbN8GK7Nb4A1wdnWlcTiwP5HdHozVjGaZkdM/xZzMkEsEwYjQB2IAAYgAqwJGA0ykyEUBQgTAgQxMEUMYhkCAGKwKSCkAAFCGyQKAEARLZEjQzkkaEMF2NoUV8kVHXD8TSPLREVwjTGvmjKutQW1Cyv4FrpGefiJzacvkBWBpDaAE7GBIB5AoBiGADQikA+yWi0KSsgmrKoqK4BoCGA2gookBiAPAmMTATZmymSyoTBdklQ7KN4mkTNGkSK0EAEDhzNL7P0/wBHxLD6Zgiv/Wz820MPc1mKHdyR+p4Ye3hhD/1ikajNc/qmT2/T8rXbVHyE5KUqPrfWJwh6bm3eVS/k+QjHltlHVp4qzTPmS+MTk3uK4CHMrkVl0b2omkMiSt9nLkyKIseS+wY6pZeeAT8sytV2ZzlJ9BMdE8lqkVhgnyzki2uzbHN/6KljpcE3SFsaZHvpKvJpjmtvLKylulRzznOJ2rFGSsyy4E06FWOW5SR3emU5U3ycLhLHLno6tGpQyqUemZjT2Ml1RjB7Z8m35Qs5p3uKy6ck+FRpgbaORNujrxfgRWy45BpN2TCRUugE/jL9BvT4ToxzZtpkp29yYHTKFKyJN7LRTleL9meLJ8tsugMbXNdnTpstwcZdo5c+P57oOhYcrTp9gdGdRSb6ZyxuUGjpf+SPJnBRjKvsqODLiptnFkgndHuZcCkqPK1GB458BqOLHGp/s9PG1LGjzcjqaZ24JXAJhzW0ad0D5Ii6kUa5Y7oHJLh0dkmcuZVkQU5R+KZSXwCf4pBPjGQYz7RWPtGbdtMvH+QRpnfCIhzEM75ROB/kiiZu5oWWVZIjf5mGon/liRXoflFfRUv/ABk4fxRMpU5IjT85ZLKJZhol2aIzZcegKDwAARJGbNZdMykAkAUDKAAAgABAUAADAQAAQgBgUIAACkdEPBzI3g+iK6ERkXBaFk6MjBisbEUIaYmCKKJZRLAGAhgMBDABisYAxUMQAADATJZTJYEeTZdGL7No9AVi/I7oficWL8zsg+DNWDJ0czOqXTOV9sRUsQwZUIAAqAAAgBgMKBiQyACxDYAAgKGhiQyA8E1yUAAMXQwAkbEBQCGBLIbLkQzSJYR/JAxw/Io6o9I2xK5owXSNsDqaMVXclSMNT+JunZhqOjEVybUKmWBtEW0G5l9jAz3D3FNJ+BbEUFpjROwNr+yC0i6MkpD3SXgCrpg5oncvKMpP5DB1RfAMzhLgu0AeAATATAGKwATGJgQyGVLyQzSEaYzM1xcAami4JSstGWjQPhgII9f+mtP7/quLjhOz9HPi/wCisO7U5MjX4o+0NRl8/wD1HkcsuPDdKKto8HdzR6HrWb3PUctPiPxPPirZUX4BSoHwjGeTwgqpPcxxIgr7NEgKVsrdRN0CCKs2xV5M4qzeKSRWScFdk+eWOd1wEISkrZQR1LU1HwehCUHFcnkZ47Xx2aYoZHj3bqf0TTHdqYJr7NdHFJJGeF7oVPk6tLCKYR0N1GjN82atWzGclFlDiqNscjCDTiTHI4zIOxOmy4TcuDFOzWElEDLNHc2c+1wO+UU+TnnFbgKUrxoW0lLiik7dFRhkk4v9GW9brOyeNHHmhabj4CuqDqNoxyxc/lHsekneNqXZLk4ZOOUyB5Mk3jVdoib93Hcl8kbNqtyMMjp7l0wPN1WNXaL0rqHJrlipMyh8eCq1+2ZPiaNE+DN9lGz/ABMMnykjf/iczf8Alog0fIsv4jl2hZfwCuSEvk0bYn8znh+RsuGEVmknMWDtkT5kx4X+QDl+b+jgyzvP/DOyctsWzzsX+TMyK9rE/wDGv4Mm7tjg9mH/AETHnG2Ffn7JZTEzDRFQZIQ7A1EwQMAZk+zUzlwwJEUIoQDFQAAUAAIYgAGMQQCGIoQAIBo2xmJrjIrrh0E/xDG7Q5fizI5mSVLhsjyUMEAIoYhiYCGIADyMQAMdkgBdiFYWAwQrBMCmQymSwIZtH8TF9msOYgVD8jtx9HFHiR2Y+kSrFz6OV9s6n0c7XLJCoYmVQmiokBsAAQwAAAAGMQwoQpWhjbAnwAMAGhiQ/JAya5KCwAVjABCKRLAYAhVyUDIZTJZUSx4/yQmVj/IDoRriXyRmjXDzNGVdi6RjqGbrow1BiK5wBiNhoaJQ2rCBjM3dmi6AQDYgGhiQ2RS4DbF+AGUTsQtr8MoAiakh3JFABO4LKoKQE2hNlbURKJREiCnF/Zm7KhnRijwcyZ2Y18UKRcUUhpDMtECVsZUF8kEfbf0Zg2aPJka5k6Po5PbFt+FZ5n9OYva9Jx33Lk6/UsntaDNP6iajL47PJ5c+Sf3JsIY6JRSm+gFl64OfbfZvlfgnbxZQoUmacGcYtvsvY0A6KSEugT5CN8aNDKM2kXubKmFM0hKoWZdspT5cUgOPJOU8v6OnbN41tOfUboz+K5OrRTc0oSIrq0/GP5dnbpuzja2ypHoaXH8bKzWjlRx54yk7R1SfyJfyRUZ4lUOewVbr8hkdKjNdkGznzSGnL7Jxxt2RkcoT/QHZim2qkyG/mzPHK1aCT+RUaqqZOKV5KFdQdkad/JvwQdk0mjlcLbN293kxcqKMPwdBk4imGZcbvJze826ZFbxnaJy9CT+JGRtP9AZt+COmRklWQpu6DanxQTXTKa4RTjcSib+KOeX/AJUbS4Mmv8iYRpJcETlwb18TlmgMYqpMtPoUugj+IDn9maltTRUnwZz6CI1Uv/y7aOXQc5Dpz/8A6doy9Nj8iK9HLxir7HGO3Bz1ROp/4pGuT46dLyB+dCY0BhtIk6kMl9lGqYyUxkDM59limuCjMABgAAAAxDEAAAgGIAKgABAJgAAJGuMyXZcOwOzG6KckzCIKTszilPtkFz7M32UUIBAWSxoTAQCsAKBCABgILAoQAADQhdMCyGX4JYEPs1x9GL7Ncb4KLj+R2w4RxLs6cbfCM1Y2ZhLs28GMuzME2ICWzQGwQhlQwFYWAwoExtkUgCxoAAA8gJiTGyaAtACABjQhkAAIAATAQDSAAboCWSyrsllRLKxfkQzTD+RR0GuH8kZGmD8jNV3R6OfU9nTFfE5dRzIzGmDAbE0VADYqYndlDLTIQyIpiEgKGmUJDAAAQUwEBAxiGmACGBQiWUTIIzZHkpkmkOKuSOyCqKOTFzM7V0SkPsKBDIqWbaaLnmhH7aRizv8ARsTzeoYYf/JAr9H0OP2tFih9RRwf1Hl2enqHmckj1UqSX0fM/wBXZ2smnwp+HJmmXjSfJeN1yY4+uezaPRFNrc7MsknF0Vvb4RMsbfLKh4pGvuKjn2NdGkI8cgaRlY7pkL4jXLA1RopJGLlRMG5SA6W76EvjJCTomDvMn4KY6/YTVtHMv8WotHpRfxRx6rHUroI1xy9zImenilUaPM0kfJ2KbKzWmRu7GpfGjKU74HF+ComS8jxNN8luCozqmEdC46IyLfwR7ldFwlatgXjioxSHJKrMt7uy4S3AZTcpSoG9kaRWRrcqJknKSCtNPJ07Jc0p0P8AFHPf+SyDbUP40cM1tZvly7pJEzj5ArHTiRl6oqLW10YZJdhXLP8AM2XKRnV2VF0qDTaMr4NkuDkxO5nfCNxA5cy4Ihy0zfNVMyw43f6Kjo2/A5JR+TR3VUGcbdtgc81RD/E2yIxnxQCFkXBvjwuSTOiGilNrjgg8nVcYQ9Lhz/s9bU+lyeN8cGGk0/ttqugqcq//ADCXg11C/wAa+itl5yda9kAPzkAYGGkvsljYmBUXwVZmmWiigl0CBkGXkBPsZQkMmxgDABBAwAAAAAAAAKJAAARcOyCl2B0RCuQxlvsiokiGaTM2AUJoa6AAQmNAwIEUxAAwQFCAAAaYyRkDAQAVdolsAYESNMfRDKgUaL8kduNdHAnyd2DpGasaNGE1ydHkwyfkZgzZDLZnI0GAkMoGAgsBoYrGAIYgIHYyQsBsXQ7EuQK8AmKwQFAJFEAAxAJkrssmihg+h0JhEIUimRJlEs0xdmZrh7A28G2mXyMTfTdmaru8HHl5kdXg48nMjMVFCbZe2xbaKIB9lCYCQwGihDAAHQxoGQJsQwAQDYkUFjFtGgGAmFhCZLY2SyiJEFMkqNcK+R1I59OjpSJRSBiQ7IpM93+kcPueqRk/+Ks8I+u/onDby5a64LEr68+I/qPI8vq0l4gtp9s3UWz4XX1k1WXJ3uk2Wo5sas2SbVInFFUbJJIipxYqtsMvHRrCHFsJQsqMYY77NHCkOMHZbXBRzSTZUFSNHGmKTSIIfBUKSs55zblwawTrkjTWD3M208E8nPg58bTypI9GGLbyIjSPMkjLWtUkuzeCSTkcU5e5qH9I0y6tPFRxplb2pE7kkkNhF7rZV0ZxXk2jG+WVmqTtCkqTY7SFLkqM12ClQnwJAaOVRIjkdilLwJLgC99mmNty5MezROkgreVNM5siUUzb/jZx5cvydkErlts0lL4cGKlwWuV+gJhJxgzFyLyurSMGw1FoiTopcomSCngd5T01xA83SxvOvo9Nr6Irk1LfBrhi9qZjmv3UdcEkkioWR1FnKo8WdWYiOPgqOaGKWSTUVYp6aW5Jo9XQ6dxnvrg7cmlhlmpJURXHpdGnjiqPSxYIY4pJIeLF7ZoQRPFGUHGjxZ6dwyy4o94wzYFN2lyFeEsT9xs4fUl8aPo8ml2q0jwvU8b3Pgg/NgHQVZFQxM0ZnIono0iZ+TSAFWIBgZSXNgVMgISQxgUSAxEAAIAAAEADEBQMQxAIaENAbY2bGEOjaL4IpTMmay6MmA0FiTBgHkbEMCWIbJAYCABgICh0ACAYAADEMlhCY4kjj2Bojt07+JwnZp3USVY6Wc+V8mrZjl7MqzbJkUxNcWVCQyRlAIdiAaGJDIpgAgGAIT7AY0IEA2gQDIGhkoYDsLEADEAAUDFYFEszkjRmcioijbAY+TowAa0dGmjRgdenXBitRtLiJxyfyOyf4nG43IkDixtKgWORMlJeCohiYNivkoCkRZcQpgAEFLoGCABAAgGwQwAAAGBLFyUOiozZLZqzGSKiGIbEijq06qJuRgjUDRmVIAAoR99/R+H2/TN7XMmfBJXJI/S/QcXtek4V9qxErs1c9mlyS+os+EzTcsjSPsfWsnt+nzXmXB8p7cYyvyWoiEWom8IXG2WkpRL2pQaIrJO+hvtJFY4qhVeRUUaRXAtvJrt2oycmrCFsOTUflSOiWSk2cs25vgza1InHC2aT44RUI7Y/s2wYLe6RGl6DT3LfI7dRNQVE4vgv0cmoy75v6NMNFmbTRMFt+RlCdsqcuCo0U7kVLL4RyqUn0dOLE21ZUdWnuXZ0PhEY47UE2aYS3TLXVhtTQm+KAzk7k6I306NKInDyVE7rY02T0XCNc+CKpKi5fiQuWU34Are9lHn5X8ztyfGB5+R/KwGnzR0Smlj47Oa0lYRk5/wRQ22T+i3GkJLgKmPDCUvBVcMmMd3YVekdZOT04SuJ5kVtmjujKokqwpxTluLxv5JEwe6zTDC8iA2WHfKqOmGm+PRvhx006OgIzw41CCVGiSQwCgAAAAAATVnm+o6H3k5RR6YuwPwwLFYiKZEhtksBFxIRUSCxkjsCZkGj6Mn2VDTAQwEACsBgAAAABVIBgEIRTJAQIAQGkGbQ6MIG8CBy6MmayMWFCGyRgFjI8lAJiBggAAAoAQgAoQWADAAAYmMTAlguxsSAs6cUuKOU2xctEo6/BlkNF0Z5DKsn0VjlacWKuCacXaNIGqdMC5/KKl5M7AdgIAGNEjTCqEFhZEOwEgCmNMmxpgUhisLAYAIgYMSYFBfIxIYDGxIH0AmZyKbIkVEnRg6Oc3wijbtnbpq2nEduD8TFajWf4nMvys6Mn4nMiDZS4E+jLfTCUwaiS5ZG1FOxMoW0KaCxgT8h2MaBgTBtFUS4gA0KhUyigJt2OwKsLIsdgMBDCB9GMjV9GUiiGEe0J9lY1c0VHdB/BDFFfFFUZUkhMuiWgL00Hk1GOC8tI/VNLD29LjgvEUfnHoOH3/VcKq1us/TEqSRqJXjf1DkqOLH+22eBL5SR6fr2Xfrtv/qjzYko2SSjwP8A4mbfASl8ACclFUgxPbz5M4rezaEGQabnLgnMtsQUtsiMuTdwNXHNywuMFyPJNQicE8zlOjLWPQxz3y/R245JL9Hm6e7R2ZJbYFBqdTtW2JzqUpVRlzkyHSkoKl2VmqhHauQ2vJKkUlZtjaj0aZKOJQX2zow/bM3JLlke/wDRUdksquhRluZy4U8js3cljVLsrLfdXAR82YY7k7Zs+EVGeSXy4C+ORLmQpsBSSZol8TOKtmy6oCYdjfMiktqJclFWwqNTNLHR52SaXZtqMvuSfJ5uXJvntRB1Ke/hG+OFUYaeG1Wzrj0UKa6QKNRNLj/sq1QGCiVHHRq4g48EVkoXIeabjSRfREoOckRpvo7kz1tJpl+cjH07RuK3TPTjFRVIgaVLgYAUAAAAAAAAAAAAAH4SxMLEzKhiYAwECYmC7KNB+BWMAZk+zQzn2ECASAAAQFAMQAMYgAYCGACYCATAYgKj2bxdHOnRtB2QUyH2WyGBIwYwJoYMRQmIbABAAAAAADXQAhhQIYmA0DGhMBMSGxICjbDx2Ym2Hog6k+CMvQ4iydGVZESKZLNIvE7TixNckRltdms1fyAh0IZNgMBAAwFY7AEDYIGA7GmQNAWO+SUMinYCsPIDQ2xJg2BSExJgBSY2yEMCWSymRIqA2xmKN8a4A1XZ3YPwOBdndh/BGK1F5X8Tls6cr+JzECAAZQUTLgpMU+gIspdGbGnfRRY0JFIgYmNiAAExgDJssVIBUG0qgRRG1hTRoJhGM5PyZuRtIyaRURZrp+ZmTijo0kebKOygoaKMqmhMolge/wD0bg3+ovI1+Ks+7Z8t/RWGsOXK13wfSamft6fJN+EzUZfJeoZfc12Wf/yMYO1Zk5vLkcvt2bJUqChsKbQOLbLiqMqWKO1nQpUuiYQN8OCeaW2MbA5L3SbMsjqz2v8A8Mkoco8zWaSWO+CLHlZpuXkwxr5WbZIu+RYse6SDTt0cHJ2zTUyr4o2wY/bxHNP5SZERD4c+TSDt2yNjbLUaRpK0UrdIbybEZbqMZycmVlvPM5Kh4vkzOEeDSHBR3wnHHjpdme7dLkxUmkUpcorLth0inKzGMqiXDsrI/Zk5fI1yKkRGHNlR14I43D5dmjxwjG0cyRUnSpEUN2zi1meltRvmybMZ4+ozbmwshzy/FpdsWkwNz3PkzxRc2ejhioJAV7XROTJt4RrPIoxOSUt0gNsblJ2yoNvJRMZVCjTBD5bmB1KPQSiXDkHFylSKMY43KVJXZ6mi0CSU8nf0aaLSKC3yXPg7TLQSSXAwAAAAAAAAAAAAAAAAAAPwYAAgAAAJYhvgQFplJ2ZplJgURMpkSAkbAChAFAAAAAAAAAMRdfG0BIhiYAIAAEawZkaQYGjJbGyWQDATAoYCGAmIbEAUFAACAYUFAxDQAIYgBMYqGAcMTVDteRrnjsglvg2wyMWjTF2B1JiydCj+wm+CKyZLG2IqEa451xLlGY12BUkl10QzacdsEzFhSABhAgAAAAAAGIaAaGJgFMCbHYQxiTCwHYWIQFJjbICwG2QxtisBo3h0c6N4PgDRPk7sX4o4I/kd2L8UYrUVm/E5rtm2WVo5xBVgyUxz6ALDszjZomAnEcVQmwsChogpAUILEADQlyPoBgAwECBsE19gAMAZRnIykasykVEnZpVxZxo7tOvihRsMKERQCVySEaYI780I/bCPv/6Z0/semR+5Ozf1vJs9OyLzLg39Nh7ehxR/R539R5ax48f27NsvBhFRiCYOVRIRBvDk1SVGUPo6IR6IrbTYJZpqMebPoNNpoafGoxXPlmPpunWHApNfKR2FkQNJ9nLqdFDPFnUAzTXx/qXp7xTdLg4cGPbM+21eljqMbVcnh6j0qeK5JcGbMblcOSbUNqMKo3yY3HhoxkqIqo8jcW+CN6iiPecmEVOHFChi+yrstBBtpAuOykr4G48GkSrkaY488iS2xLgraKjeEb5ZaVMajUS0rRUG3cTN0zWqRhPllRUZOwnKlyRvUeDn1ObikyLiM+TddHmyjumdLn8Wc6a3dhXTjShAtTdWYxlu4NqqIRnKUpOjTHDyx4sd8mk1SpFCXMl9HSuKRhihydUIWwjfAvid2iwqUnJo5cS8Hq6aGzCv2KRqMAI0AAAAAAAAAAAAAAAAAAAA/BgEFgMBWDAJdEFMkBopEjAYmAwIAHwAAAAAAAAAAAAVGTXBIAXxL+SWqCx7vtWBA6KpPlCfQCKgSi4IC2Sy3ETiBmBco1RAAMQdMBskpkgMBDCgBAEMBDQUwAAH4HXFkv6K/wCAEMcHtYKinjVcMIco3TRUFTpl4cbqm0v5NnhTSp8hUNUKXRe3imTNUuTIwYCYWUJPku+UQWlbQG8+cSZgbZHWNIxCkuxsQBDDsSKgvkANV/Ihz7YlyAJDbrgprbH9szYAMEBQAAEBYAAAOxAA0DBABImihFCRtDoyNI9EGkX8jthKonDD8jsSdGa1EzlZF8lZPijLdyQaB2RusdlRQIVg3RFMEZufJcHwUUVH9kjRA5GblTLZDVgUnZRmik+QLfCBA3wRyBU+TOEaZogoATsPBN0O7RRMjNotktFZQlyehghUUcmGN5Ej0oxSSFColo22fEzoioO30nB72uxx/ZjHHas9n+mdPu9QjJ+Clfb447McY/SPm/6hybtZGP8A6o+mfCPkfUZe5rckn90jTLjq+y0kjTHjtNsicfoAxv5HVpJrJrMeJeWcU3tR0/0/jlP1SMn1HkivsEqSX0MAKgEMAAmcFONMoQHnan0xZLcKPK1HpeXGm6PphNKSpq0TF18RPA02mqFHHyfWZfTMOR3VM4c3pLi/grRnGteKo0FcnoZPT8q/4mX9pNf8WQc64Lo1emku0CxSbqgMa3P9G2OPyNI4n9G0MLS6NMklwSm950wwTnwom+PQvtoqOST4OXUZFDk7tbD2EfMeo617mkB1T1Svswy6hPyeR/cScjeDc0gN8mZvhF41xZnDHzydMI2gq8K5NZPwSltiOKvk0y68FbSnFEYpbY0arlFQY18jqxxcmklyYYo2ep6fge9TkuEQbaTS7flNHYlQARowAAAAAAAAAAAAAAAAAAAAAAPwUQMAoAACAkpA0BJRI2A0AIPIA0SUFASIuhUAgAQDEMQDABAV+hAADSfgqD8SJV2XVoDWGJTXHDKhhanyuCcSakqZ6OKNpX0QYy06krXBC0zcqaPVhhT6ZSwVK6A8fJpmovg5NjTPqcenUpVKPDPO1/pjwZN0FcX4KPF6ZbhdHVk03x6ozjja/YGDjTohqmdeTHu5RjKNNWuAMgrgtxtqhzj8QMrEAAAxFJANIZUY8jlGwIqypJ0kXHG9t0TN8V/2BmXu2rlcgo0rKljtWBMLbs6cTe+jHHC0zq0yx7ksnaA1yY2470jKUJSx9He1Fqo9fReDFGclGiDxHj55VDeDjh2elrsEYScUqZy44v8AH9FHJ7bujWGNxlQpJxkdGK+JMiss8aSRg6Nc898vpIzrhsCACgAEaY+JEJGkY8gTLls10+F5p0jJrmjt0aqMn9IDmzR2zkruuDIud22yABANAAhi8jAASAqKuSCk4tE0a5Xyl9GYQAMQCEMGUIuLIKQGuLmZ6EFwefh/I9HHzEx01GGfmRlts0y/kQQRtHTKABKxsGC5KIcUUiqM2qZUaItGcE6NKaIExA2JhQxxJLiBTJKZKAoARtCCasgwoH9GzxMI4m5UVGCqy5YmkmVPHUuDv0uOOXGk1yjUSuXTadt7qOicakj0sGlpVROXRu91BHOleP8AZCxWzrxYnbVG8NMm+ArjWNxVJH0H9MYGs0p1+jg/tuT6H0PGoYm/ISvTzy2YZP8AR8lO55pN+WfSep5NumaT5Z4UMW6SKhRx/HonJCMY8dnVkpUiFi3y/QHB7Lm7o9/0XRLBB5X+TOSOFblwe5gio4YpfQVqAAAAAAAAACGAAAAACaT8ErHBf8UWIDOWDHLuKMv7PHdnSBMHPHSQT/8A8NViglW1FgMCjFR6VFAIo8f1itrZ8Tr3eRn1free5OKPldWrZIOGMXKR6+lwVBNmGi0vuTuuEepkiseOkUc8o/RrjjtiZxlunRu4/ECZcmkI8Epcm0EaZUkdGKDfBnCPJ63p+l3NTkviA9FondzXB6cYqKpKkPoDLRgAAAAAAAAAAAAAAAAAAAAAAAAAH4ICHVB5AVD6BsVgPgLJbABsQkADQnwUkDX2BNjUhUIC7TAgdgUFWTY9wA4/QqHYwJArsaj4AzKXKG4MqONsCUjbE6lRltaZvBcfsDdRpqkbYpU6fRnHxxTHID08M1FJ3wdkckJUeJCbUf0bY80o9cge7GUIRTbsqShljTpnnQyqeJNGsMteeADPoU7pHm5dG43tVnuQyRlHvkWSEZptdhHzmPG3cJLkzljq4zR7c9NGT3x4l5OPXYK28BXk+xUuGXkw/wCNs1yQlBp+DRP/AAvcB5LTscoOrR2vHBt9HPOE4yvba/QHPXJaZWXHXPKCgLjwjTHHhuS4MofkqO6WO8aAzb3QpcIy9rno6IQo0UNzSQGC01xTSJeJwyU+j0Jx2RSXkhQTkrQEYNFuW58I6JaTGlFrsvdLrwiW/kgHtqW1dnTpElkVnLCd5LOjE08i55A5/VJbtRYsEFOG5qvBt6hBSnwuTLnHigl9gc2p0+2aJa2wZ2auvjL9GGWC9tMK4HG0y/b/AMdvpFQg3J8cHRDEnGrsDi2KrM3Dk9HLptuNuJwtNPkDOqkaY/yX0Cju5NIwqkAskNuTd4PQ0KgsOSXdI4c637TsxxeDQyf/AL8II83I2277ZJpJbmyHAjRIGJcMpq0BIwQBAi8a+RBceE2FKb+TFQgAYh2IIBDJABoRSKNcKuR6OP8AE8/TupnpQVxMdNRzZPyIo0yqpMzQA0IY+gJYIYUACoYUBUTQhIoglk0UxALbY0mUkOK5KIdgjRrkpY7/AEBmjq0yt0GLDbpo6cWmnCW5R4ERrDT34H/aVykd+GFxR14dP8XuRrGdfPww3npo9TBpY43dUaS0dZHNI2xvdw1TRU08MduTno6XGMrTRlVJGsHasDN6ZXcQx4dsuTqTW2yoRUpWBHsccnp+npY8SOOdPguGbbHamEX6jPe0vCObDG7Y8mVSlz2aQX+N12wOfa8mWjsjp1CKvli0uPbcpdm2WSx43OTAWHHF5Uj0lSVLo8XBndvJ1fR6OHURUfkwrp6AxhlWWXH4mu5XVhVAIYAAAAAAAAAAAAAAAAAAAAATP8H/AAURldY5P9AfLeqL5tnhTh7mQ9z1L5Sl9HkwX+Qg7NNjWLGic3PBtjT20KWOijnxY/lZrN1whv4EJbpWVlcEdCVGUYu0ay8I0zrp02L3MkUj6OEVCCiukef6TgSx+41z4PRM1uGAARQAAAAAAAAAAAAAAAAAAAAAAAAAAfgjkKxDSAQDodASOgGAhgFgABYrIpioYATQUUNFRmBpVi2ASFlKDZSxuwCKspL6LhBI1gopgRHHKStKyoxp00dWNNU1R3vQQ1OH3MclGS7RB5XtJvg0jjxpfs646Cdc/KvomemlH/jaKMscoXyro6XLDOH/AIla8nO8T7rkabXNAbbIONxJWKn+h4581VHRjlF8SXIRlBuPHg0Sd8dGjxKX4mkMMl/oqaylCcIqUWytPqZb1uOvHjbj/wDwRLTJ8pU0MNEuJ2umRl2yVNWWovyROHy4BrjzadcfRzajBtw1FdnpSXSMc0HsfF/oYuvCm3F7ZcDhn2+R5d3O+DSf6MNq8MmYuvTxrDqoKElUmuGcOXTywZHCfK8MMGRwmvo9DLOGaCUu/sDzYw/9Wehjt4VfaOZYnCfHR24+I0/IBigpRtk71HJURuWx0jG2pNgdyhujyCUYu30cv9y9tGOXUzlxfAR2ZtVFvbE5/ck27fBzLJXLKjPgK7MTt8s6cKTmvs8iOaW7g9DRrL70XVxvkDvzw3S5OXUKtqTPQnhlKbOPbWoSmuLAcMUZYd0+WZ5YLYvo6cyUJ7YO40ZTpoDgyLb15HjbTs1yY+G+yMcN3YHTp5RnF7jiy6e5tUdMVtSRpODTT+wOHFpqbt9EzXyrqjscGnf2ckove2wD2XKCaXkvX5XCEMa8Lk30zSi3JcIz1GBZm5t0v2B5Sbvs03cqwnjcZtePsVckVTjfKIT+zZRku1wNY1LrsDBJNg4tMpwcJUVLhfsDPob4iOMdzFLsCQfA+uRdlCGlYJFxi2+gIaEzaWOTfQo6bLN8QbAxKR1Y/Ts+R0oM68XouZq5cAcGBVI9HE3RcPTJQffJc9PLGjFajiz/AJkJWPO7yHTptO5R3PoDmXAmrNc0ak0jIAAdcAkAqGjTFhnllUVZrl0rwxuXAGCKrglclURU0LyaKLascce4IlRbXBcMbvo1w4vlR6On0il2ixNcCwt06OiGkckmketg0SumuDWen9tqkaxNcGn0m2Ss9LHhSS44No4U4dcgntVMrOk8CiuDXFxGjJ5kuBrIqA6Go7TkaipWh5crcHTPPyZpKwOvLlSdWJaio1Zwb3N2EtzlwFenDUXGjrxZKhZ42OddnZjzqMewjt9xmfuu2YRzW7vge5TmqA6MCcncj0sWNqKs5tHi3ZE/CPSkrqKDKIxt8dHNqV709nhHXmeyFR7ZhXtY3J9sDj1ElhSSIxSnPl2EsbyT3z/6OrBDjc1SXQXW2KXs43KTonDqHkyNt0jDUTlkkox6Kx6add0B6P8AdRtRjybxbcbPLjFY3x2deLLKuWF11gZwm5PmjQKAAAAAAAAAAAAAAAAAMNXNRws2fCPI9T1PaT4QHjeo5Ls8zA/8xtrMu6bI0sd2RMD1MUPjZMjeEfgjHLwEc01bHFDfBcI2aRrDo0xYXlypIWOJ6vpeBb3NrotZz29DT4/awxj9GgxGHQwAAAAAAAAAAAAAAAAAAAAAAAAAAAAA/BKGABQAmBEAmFiKHYgAAsAAAsAGkALssK4Q0rIEuWaNUhR4djnNeCgvgSfJDkNSYHRFbjbFhjJ+UzmTdfZtjy7VYHpabDtpSVpndjxezK8UuPo8nF6gk6Z1Q1lq74IPWWKM2si4fkuWnTV0ebi1ji++D0tPrITpSYVzy00W+jJ6Tcn8VR6kku48oz83VBHjy0rj10Hs38lw12eveOXDpMxnp49xKOTHj3Krpmbnkwy+d0dsY7Xyh6nFHJjU41YRlj1EWlKLd+Tpx6iE3y+Tlx4YuD4pnPkjPDkuPRdZx6rjF8xX+jm1E4wjf0Tg1X/t2TqqyQl+0VnHE9fH3Ka4+y5N5MTyJ1FHmS27ZNdp9HXh1ClpXCql9Hr/AJ44f0lKOaOVtbFX7OLXaeOKpwVJ+DpWKPcZP+CtVp8mTTJRV8l/pzvJ/PrOnlRi20/B1XcVz0ZzxTxUpxaY0q7Z4sezWkZle7b74I2tx+P/AGc2RyhLnsvjU2OyWSLl2c881SdGMsjoy3ckV0SzNr6JjJykY3ZrjRBT5ZvjxtxIjE3g6QF48UV2ehpckcckr6PO3c9m+nbcgPaWqSkpffBz6nbL5Ls55Se1L6YPJ0r/AJAe4b6MXwPeBcYdt8ht444CMqa5NklMKxhickjSSfFlTeyLS7MYzcgjeUdsUzzM+55eFSPVkv8AGjz9TF71+wCD3JR6RnrVPjb0ipvZSSOnNHfpFJeAPKct0OezPb8jq9lW+SoQgnTIqsUVNc9IXt8vajqjjio/EhZJQ3KMefsqObbFKpr5HJlxzjK+0d2WLyQT6aDHFSjtn2RXLCDUdzM3FeTvnppSVJcHNlwT3dWgOaVdIcYNmscEu64NPxqlwBEcaj+R0YJYlkSaMci6lY8GNzzwa55KPVyY8eJRnJKnwjsxyhixbliTb+zHPD3smKNcQRzep6vZtxYn45aCIy+pZVOXt0v4RyvV58v/AO7L/seKKyLa+2Rl07xIit9PmyKSubZ6kF7kUn5PH0uNykj29OlGUY9sme1efq9E4Zd1cHZghWjbrwdXq2N/2yaJ0W16B2VHj5MTnC/Jze3Jvo9fBFZMkobTpxelSnP6Qw3HiLE4x+RtptHPO/jF19n0c/S9Hp8W/Nki2jKOqxxjtwYZbfuqHink4Hs9Px9XN+Dy9Tky6idzs+gcsL5lie5+WRkxYp9Y0mMJXz8YbUjaOLcj0M2kh9UGn06jKn0TGtcmPDfB1YdL8bo7Y6WPg3x4dsaouJa4dLhXu1KJ6SwbV8RLCk1I6FkVUWM08fEf2aupLk5pSqQ9/BR0rJFKjHNTVmDn+w97imQZy7NoLdE555I+C8GZWRSyt42YfGd2b6r59HE5OLKhuO2yfcp1Qnl5JtNhVuZPvtOrJm1RzTk93AHd/cNLs6NNqLaPMUribaZ1JWB9d6flWzg9HFyzwdDlcYqj2tNO6DDTKlutmcsfuK2dGzdyzRRSKY4Y6W3yuDWWBNV0jqolxXkLjkWLHDnbz9meSUpOlZ2NrwjGe59II5+MaurZn7sr4R0OTj+UbFcW/wAa/wBEUY8mRm8MsotbrZjuUTN53u5CvSUkxnBHUXxZ2YpJwVsK0AQwAAAAAAAAAAOXW5lix1fLPnNbm3SfJ3esaj58Po8PLl3OwjmzO2dPp8VKRyZmjv8ASo3yFenVQOTI7Z15Hwcc2k2IiKuRvCBzxdyO3Ero0zWuDC8k4xXbPdwYlhxqK/2zl9Ow7U5tc9I7iVZDAAI0AAAAAAAAAAAAAAAAAAAAAAAAAAAAAA/BLFYeBAMQxAAAwABAAAMQ0rAcVZSQ4R8lkUkhgBRLBoYBCSsOiW6YbrA1ha5DLLj6M1Nop3ICYtpnRizOPRz0UuAPQx5156OtZXGpRdHkRlR26bLFx2z/ANMD2dLr2qUuju92GRWmeNhxJ8pnQnOEW4vj6IOnPS58focM9Ku19mEMsZqun+yMjljla4A63PevpkOdcGEc10rLrkDSGRJ14Flisi+L5MYfGbRWJ1OSAh4nEvMqwNrkuPyk/oznLdcPBUfPu4+45ffBrCco5Mck3TVchr47cm1InA7SUm3XR34cu47sMYylzyjoy5OIYlx9s59F3TZrkhuzxUGv9nbrr05c8+9VlxKWL5/J3wzxtS9ubaj29TKsceKfk8TVqs3dv7OPTty13uML8HNn+bTXRpDlOLJ5raxfZ8YTT2mVHRl4gYNHKuk+KijeCpGMFbN1S4Mq1iuB3XRCVlLgitMacpHSl7crRhjRpTn2+ijo9yTiQ+Vx2RCVceDS0mECd8FIx3bZcdF+5XPgDV1wbJvbaOXenyi4ZQN73JoUIpcEJt8ouHElYHRGDklfSIy4lvVo1jkVr6Lk03fgDhzY+eECi5adwfHJ0zjudgocOwPNeJtjnBpUlz9nRkx1K0LnygMManbTujbG7+LRrGNw/ZkoOGXnlAZ6uEoVtTovS4Fm56aO5QjlVSRhseHNceF9Adi0j9ur+R5ufT5scrfJ6MMrclzyPJFzlXgmK8mOaCmoZI9m+XQb4bsXKLy6TbkurOjE5QXHC8oDy56dKHPaOj0/B8nLwj0M+mjlxpwXPkeDT+xibZQpQSj+2eXqdJum2etD5vdXCKwwjkuNWwjwoaaUWmvB2+z7+F2uUdX9u4ylwa6XHc3BqgPIhH2OPJ6fp+O37k2Za7SSWZUuCk5Y8aiiK7tbkjLAcUH7eGl5Hlm5Y1EiCtc+AjTTxUMik+zvlqYwi5Sf+kebhTllb+jVR9zJ8uipYcZyz5d01uXhHdHcopRgkcv9xHCtsI2yP7rNOSV0i6Y7fak1biisemU+XwzKGocIcytmWPVznk5tIg3z6PymZrT2v2dqW+F2ZbdvKClDG4cM2e1RI95cKRnN3ygi3OkzmeX5sHkvhnPOajMK7JZfiZe+vs5MuqVV5OTJqGuiK9N50kyYZN7o8uOq3Kh487U+wO7Nw+x45SirFBqaV9msZRSpoqBai+zDPNMrLGKTaOOcrbRUDyqLJjlblwZSj9jxtJ2yK2Unv5ZGSSjIuVS5ic878gab7VI6NO3vVnCnXRvDK1JAfT6SV7Uj39NFKCZ8roMj2po+j0WRuCsM16a6GTCVooKYhgFTsQpVFcooAmMbXhWhSaa4iayTrhGLcl3ForLmy/wZuEWv2dcuVdHLkSb44YEqKRrCdHM5Siy1lXlEV3R1DpI3hJyXJ50MkbO3FlTVBW4CTT6GFAAACM889mN/ZqcXqU/bw7gPnvVMlyf2eXJ1Hk6tTPfkbZ5mpyN5OAh5JW6R7Hpq2YlZ42n/AMmZI+h02OoIC8jtWcU7Z2ZXUaOWfETUROKLcj0dNC5I48HR6eiiVHr6dbcKRoTjVQRRhsDAAAAAAAAAAAAAAAAAAAAAAAAAAAAAAAAPwMKGFAKhFUDTAkB0G0CQKS/RSx2BMYtvg1UEv2xpKKpdjCigDspJARQ6KZDvwEJ8CGS3YESJGxANG0DFG2JrpgNx+gUTeOOy/ZTA51wawk4icK4BKgO3BqtnD6PRxZ8bj32eGuOjbHmceOiUerPF70XtdNdNGcHNS25FuX2Gm1so1UqRrkXuLdHz9EGOSXtP4qxR1M5yRThzTaX8j9pQ54f7TKNU7dvsN1WS7qzOcqA3xT+VMqf5cHIptG+Obl+RR5urXuahr6M4KtrS+SO/NhhDdNvlnGlt489nfj45dOnAubXZrDD72pjjXxk/MjHBLtoeLLlyztvlPs6+nP201S2z2NqW3i0eRqvzR6WaXzk2cGoSeWPBz6biYRUUueQyQX+xR/8AM/KNZsv4jjzdGPk3z1Zh2cOvrtz8bY6XI3NWZQRTRlWqlZrBfZhDk6oRugLTZtiaTqXBONbk68CyKUWmgNJR2yf0OD5p9BF+5HumZJyi3F9fYGrir7CcPiQk5Rf6E5vaqYF4+maQRhCbTNlN2B0Qgapr/ZisrXjg1htn55AuLSNLW3gz2Vz2i4JyT+gKi75ZaafHZnXJUeG2BUsaM3BdUa7rRMlzYRGzbC64FKCnHg2q4UR1wBWGO3snUR3K/o1hRDXLsCMcfiq7O3FhnON10Z6bGnJOXCO2eqjCLjBcdAYzxVFNnNOuqNcuf48HM5N02Fa6edPb2deWEfZVnJgjU7OvJc4JBE40owZWDbGTlVGM6g0rHind2UaOUW265NYYo7d/TOOcqk0bRy7YU2BpcZ2pKzk1eJJ3Hk0lmUWQ25Ld4IOaEd0qaDPeNVE6dqcbXDOab3TDS9LilHHua5Zo/ro3x84kRkjxwEYrGlLjk6senVWXptO5NNnVOCxxIOX+2X+ilggn0aW2jNyrvso0/BV4IyZEZvN4M5vcBnmk3ymZw1DjxIzzZXF0c+TJu67A3y6lJnJn1HNpmOWE5GE4yUeQNlNzV2RNtckQb2it8gZKbWQ6Mct0jmqpm2PuwO+GWS6NffZyY5UjXFKLfIG0pOSMHKpfI0m9rvwc2oyJ8oqOh7Jx4Zk8O7yY4ZcdlTySj0wOiCjjXZnnakuDnWe+xyyJx4IpSnQoZG5ESdhHjoD3tBn2JJn0eh1KaVM+J08ptpI9vRZ3jpXbCV9lhyp1ydPZ4mjyt0etinwrA2AQwoAAAQWmMVIDLJGufBjkjF8rs62rVHPPTu7iys2OXJC11yYOFdo6pwmjHLlnGNONgYpc9nZpVycDyW+Ub4cri00B6yVIZhp8u9U3ydBGgAAAGOpwrPhlBr+DYAPi/UdFmwzdRbR4mWMlLmLR+k5dPjzL5I8/L6JhnK6QHyPp+FvMnR9Cqx4zoXpcdPbjE4tTKnQRlOW+Rjk+jSCt2ZZb3cGozW2nVM9XS0lZ5On5aR6GOVcWaZe3ikpY00Wc+jv2+ToOddIBiGFAAAAAAAAAAAAAAAAAAAAAAAAAAAAAAfgqAbABACBgDQFJWWoJK2FKMeB3SpA+f4DaQEfsaVv9A1fBS6KEkJvwDd8IajStgSlfLBspukZSdoIUn9C6QhvoCGA6J7AY0+RF44OTA7dNNTjTO3FhTi6ZyabFXXB6ONxhHl2SjkyY42/DMXBnbllGT4iYSjSA56oOH2XJUZlVpC4u0ztxaxx44j/B56lRXD/TIj0Mi91WpDjGaXD5X7OCEpQfZ2wzJpN8so6oybx1LsymqHCXxdvgE1N8ICVC3fZpGDHHHfg6FCKx2wji1TWyn34OLm7a6O3PD3Z/Hx0Yyg6p9nq45yOHV2oTai3HizfTxcIt3uRjsqLjfBWnqMJ0bqQNKUqk6TfZw6io5KXNHfL8P33ZwTdylx/sxWoUVVO+ym1tf2SlVA+LCOXO2/4M0Ob3TYKLfSs89+u8+Giu0OEX00U8UlyZVEbOvDNVTOaisXLA7sMlGR1VGcao4W2knR1aXJGXDYB7TgtyVoMeyb2z4OmSeN/aZhkgnLclQDUIQk0nZhkx07T4CWSUZNeBqe7hgQuWax4ryQo8tD6A3rj9FQu+DJT8G0Pl1wB14J8VLk61iUoXHhnBFqC+2denz130Bm4Sg+Sd1nfPEskVL7OXPi2eAIi/iVS7fCMG5/QRzqS2hHQpJ22yZ/oSi+BzXCXkC8bpWLyEOipVtAaybntXCRUk9jfgwVp8FSk6psKHJONEk9XQoPkDtwr4ouc3Gn4MYPbz4HPIpKggpznuZp10Zw4iE5fTAWRNy4M8knffRbnStnJkk3LgK1ttHThmnGmc+PpJlTkopJEVcpSTf0Zw+UyJZklTZnGai7RB3yy0kkbade5JWcOBvLP9Hp6fZi+UmVHXUcUbfBhPLudvkznllqMnH4oU1sXPBRo8iSswyZYNfs555XLhHHmzOMuSK6csvKMfed0RDMp+SJ45bnJFQ8uRS7OffFS5JyTpuzFS3SuwOxyvo58jTlTLU6iY52mr8gV7Rlki49CWp+NPsTybgM06fJe4h9jj0BpHJXBccjTMYJNuy0rkB1wk3C5M5M81dI3lLfHavByZWlKuwjTD1bLy8qo8i00Pci0dOLCoN3yUefKLTNYq0jozYd0rXRg04Mgft2SqToTyS6FFSk+grqxT29dnr+m49zUpHj4sUrTo9r05Si0EfS6SHCPRx2jztJL4r7O6EpBHVB2ijOEjQLDAACgAACXdEe6vo0boxyOLf7KzTlU4nJnhw7N067FkjCUaYR5WWNPhkxk0b54xiuDmT5Cu/T5Kp2ehjyKa/Z5GJ/R3YciQHcBMXuVlEaAAAAAABM47otHheo6OUZOSXB75MoqSqStAfKKO2LsyatH02b07Dl8Ucz9GhdqRrWbHj6eDUj1tJpt8030bw9MjGuTsxYo4o0hp4qhFQikuhgMy0AAAAAAAAAAAAAAAAAAAAAAAAAAAAAAAAAPwdiBggAqKtAlZT4AcYqKtibtj8CCmihJcjfBANUS25fwNfJlUkUKMaVjfIOV8LoU3SoIibszZbJaAIoUi4rgzm+QIbENgBUEm+TqxRXhHLB0zqhNJIDrxqkV7nJOC8n8Ezg3P4tJEG8H23yRKScqQq2Qq+SFJqQFZI/Hg52mdtboW+TknxICbCn2NItcoocVx9mmGnLl/6Jgua8l17eaP2wOprijTHxwZr866N2qimBpDh9mzlHY00cUptDWZtVYRGSPtzco8xMt6laZeVy3L6MGnGXHk9PHWxx659rfCfkqCrE+OWxRfFSVo1lGoxj+rOjDHLJLHI4YcxbZ16mLhgf8Ay3dHJBfCiKdMyzyqLN+kc2qujPfqLz7rnj+y1x/DJiaLs8z0CEXu7Nba4CFLkibe6yC2rXJMY0+Coq0Cq+eANlL4JMcHtdxMrpdmkHfKA9PTz9/T7JdrohLlp+DLQZHDNT6Z3azHBTU4cWuUEceXGnW7/sxnhcKlHlHSpKapilGkUc6l5G5XyhOFN0TTX8kVa6s1hPaYb1wW2pLhgdCnfk0hkro4XJoayOP8Aeth1/tyqT4PRhPHq4VF8nys5N82ej6ZmlB90B35cUsUnGuDgy4XgyWunyerh1UNQ5Ql+SMdTgbTX/QBpP8ALDroz1E/byq12X6dcMrxz6Zh6hPZm56KjSOWLsyyTl9nPpsiWbbLpndqdPtcX4IMcM5SfPR0ZI/GzmjBxkdyjuwpvyByqxpUrNVGPKfBy6mez4+ArZZfjRDzK+DkWaxwlzyB2yzPZSEsq2nNPKuhQfPLA6Hk+xcNWQ2muzH3GrvoDq9zZG+yXlU435OWWW/4Ic+OCDWU7vkmM7e0xt2VDv8AYV6uj2w5bO6FZXV1E8XFN2dTzuGL8uSo9Z5MWFbYUcmo1O/jx+jx56ibfDZvhyy2fLlkXHanDbbOLUrc+C55E48GG5t0RXLK4cp0zfFqpbKZnmS3A4qKRURnluttUZRmoo0y/KPBhsYHRHNHbRhlnZCdSG2ioirLTpGd0y1yFU+UJOhuSokDWDTKcXFWjJOi1k/4voI6ca3YnXZwS4m9x2QnsT+jmz/KVoDXC3Gmjpc7Rw45Po2v9gdLm/bMN6l2jWD3YzOOJuQAsabN4Y+OEb6bT71yj0cGiiuwjgxY5X0erosTVcGsNNFdI6McHHwDXbpotUeliVI8/C6o7sUm+yI6F/BaZmnRcZ3+iiwAA0BDEwAyzY98bXZbddhvRWdeZPPKLcZcMUc98Sf+zvz4MeaPK5+zw9biy4JNx5RWWmebTd9GSalRlDVqcVHIi1KLfxZGnRjaR0Yu+ziVt8G+KbiB6mGbOg8/Blto9BO0mRTAACgAAAAAAAAAAAAAAAAAAAAAAAAAAAAAAAAAAAAAAAAAAAAAAAAAPwYEgKSIGmPslcui0FHbGo8lRj5AAvb0Km+Skht0voBJUS5WJ8v9BXPHRQ4/sT5K8CXCCI6Ftvll0u2Z5J+EA3JKNIyfVj7jQn0BIUAABvjd8GCNYJ2B62kqOGX2c8f/ACvcPBu2O+LNIYG+bsgvZvg9rtkY4Si7kinH2+bJc5SVN2BU57lw9pzuHNuROV10zNqQGqp9MpCxLiiu3wUXCSjK1z/IskpSkpCqv2yoRfbA6MUlKl/yO3G1W1nFp8exucjWWS+uEBWaMXKrpGSqMqu2Kct/+jPek7YHRkXx57I/HFbVszWRydeDbHvtqMVJJeTr/L659s4NucV/xkzoinkk1HtfYlNSbltScVXHVmMp/NRTps7/ABzZ6icHd8Lyc+FJq0PVxk3z0nQYeY/X0J9Snk4tnDqJWqOrVTSjS7OCVt2zl/Tr8dP58/og6LTRmaQi2cXVvDqiW+6BraiYu+yClLawytNbiJLyJtLsCoPemghkcJ0yISSZT+X8gejp5W012ejbni3dvyeHpMrxzp9Ht6XKpSTf4y4A5ZLbK10awmpPbL/seqwSxzbXMWYLmPHYF5cMo7vJzKTTqXKOyGX3ce2XEkc84VKgM54rTcWYqTXTOhv25LcuGY5IU7j0AnldKyll3RpkcSXBLjQGju/0dWmntmv0cKyuNG+PJGX6A9P3HiyLIvJ6mj1UMy2Tqzx8ORZNNKHG5F6eXt5Ic8genLHLFq06+L8nL6tGpJfZ6m9TxpS88nJ6njX9unLvwwPGgkpQ/TPZ1E08eN/o8R1w12eq5Xhgn9FQ04x57OnDL3MTo5saU1L+Do0q2Ra8sg5NRKuE+THPD3MO5eDLWTazSp+S9PPdikuwrhT2tle7wRmmnLolNNAaKdvk0UjnUqdIPdSYHWpVzZhlyb+hLLaGv4Az38UXCu2xSh8r8CfYHRCUXwW8dO0cabs2x5X5ZFbwvcXJJ9hjkjT29y4CsHFJcDhY5JRdWOK44CG2Otq/Zm7sJTpEUpw8mU5IpztGcmBnPLSMZ5JS6DIm2xQX2aRKtg00b7UuUQ6CMoorljFYFLgtUZ2gu+gKkqYNEO6CEmnyBopNIieS1RpKSceDFoBw4dm8Wmc5UZUB3YWlx4OrEkebjk77OnHlaA9rSuKPQxuzwtNkba5PY08nSsJjsh2bxjZljkmbxiEaQVHVimuDnh9M1iiDthJF8eDli2jaE6KNlZRl7g94VYE+4gc6QNOX8GcuSZZqJeSMvPJWbS3yi6Fmxwyx5Rnlk1yjB6xVTVMrLi1egptwONRljlyermzxyRpPk87Je6mK1GmKbOmHKOOKcTaEmRXfp1Uj0cKajTPJxS6Z62nnvxr7IrUAAKAAAAAAAAAAAAAAAAAAAAAAAAAAAAAAAAAAAAAAAAAAAAAAAAAA/By0uBJcmiiiKmqRWONu30Or76G3dJANvwhcL+R9IXiwo677Jk9zG7HFBE7a4GXQJJvkCa4siTLm7/ghoomb4MTSXJDXIQ/+JBo1USKASVgkO/8AoaAFFtnTjShH9mClXQW2B2e8ox/YLVy6TOdOLVSZSWP/ANrA6FmeSklZplftxq/kzkWVY18OxLI5S3TfIGkYOUrZc6SpGcsySFGSflgaYfyOuONvxZjpoLdyzsbpUlSIrJ4Y+ZUK4R4jf8jf7I7fPQGkp0kuyXOo/si758HNkzXlXPCKjrc1CF+THfvk5eCMuTfwhJOMK8sDr09N7nwkdNxnG1wl9eTnxrbgSfbPa/p/0/BrJ582ouWDTx3yhHtnpmcxwu2vJnN0oPsyUZObZ9JpMXpnr+n1UtJpXpdRgi3Hm1JHjLZKFVUvFFnU6SzHn6qahtT77OaWbilwhaufu6iT/wBIwo5Xuuk4gy5N8iDVRQ1Cznuunxko2b447SlCK7C6IFLl0S41yaxhatA1XAGS6MpJ7qNpR28kS5poDJprkuMrCXRn5KOmKuJ6HpuanskcGCVo2i/bnuRB78HvWyXKZwZ8Tx5N0Xx9HVpMm7FF+RavHvhviBy0uJIjN3uQlPbHktNTTXhgZtrLicX2jl3uLcZG8v8AHk4/2YZo278ANNeAa3X9mSdIuE7/AJAzaFCVP6NMiT56ZiwO/SSak5JnXKVyU4+DzsGRRg2awz2mrA+hwZ1PHB/XDOnJOGTC4ZOV4PH0UnLFcWaZ5ySdMgw1emeGW6HMbOmcnsh/BGl1Uc2NwyLlFZo7NtcrwUaYJVKmb45/5Ul0YbaSkLHNrNa8AY6vFeXJX2R6fW9w+zbLP/JJtdnJhyPHqv1YHLq1syTX7OeMjp9Rj/nk77OVKgNWnXAhwl8WTdgaQ+HLNk1LG3fP0c/ZpHgC4T4pkPh8hNEuW7vsAUi0+LM00uGWuYga48jUkjpWenVnFF8/sP8AkB35IKcd0TKEnAMGRRW1hl458EVbyKX6DZwcynybubcV4AzyrqhbHIPc+XZvCcZL6A45RpkVb4Ncv5/olNeChU4qiJpFSvtszlKwELgfaJoIRS4EyVKgNEXspWZwaZvFqK5AyprsRrkkpdGPQCaoaGFgVFmsJ0Y/wXDkD1NE7kj3dPFtLg+e0VqS4PotJk4XAR2wx8GsbQsbtGqQQ4NnRB2ZKJogNoldGcZFWBopIq2c7dM1jPjkBtsN9djtMUkmBllUZ83yYThOK3Rd14LmpQf2hRyKqujTFQsynHnhnPkxqafg3nhTk2mY5LiVHmaiOTHPgjFqG5VM21OdJ7ZHHKSk+CNx3RyXwaxZwY5s7MX7IrrwyuSs9bS8fwzyIKnZ62jyKUK8kV1AABQAAAAAAAAAAAAAAAAAAAAAAAAAAAAAAAAAAAAAAAAAAAAAAAAJtJNvpAfh0Ukhth07YrIoqykOK4HVEUkgp2PofYE9djivJW1WNtUBJLYOX74JbTKgZMnYmxWVE+SVzJl32SmAS6Ib5HN8keQGkWkSurNVB7HN8ICJOuBWJ9lIBpX+y0giqK7AiTJZbSIfYDTLhbZmjbH2gPR0WPub6Ojt34ObFlqCXgeTJXNkGk0vBzZM0IXG7ZOXUSUOOGcPLdsDoy53KNLhGCi5O/BcVfZpKHxSRQYFcqOj27nEywxaao7I9Nm+PrPXxlJuWRxXSPR9E9Sy+l5pZsdSTW2UH1JHPjmlhltjc2ZzVUl2erxljjr3sv8AUOlx6fNh9O9PjpsmfjJJPx5PFnOEMUnBVSrkyinBvdGpeDPU7qUF32znZOJ6an+q5dtt8DWK+0aQW3h9mjjXR53VzvFT4KUHGPR0QjfZOWSSog5WLop1fAON8hRjltf/APBpSyddmVFQk0wFONcNUzFwOzcp/GX+mZZYOIHM48EyjRo+QauLAnDKpI7Gk0cC4kd2H5pfYHoaGb9pr6O2MlJOP2jztM3GMkvJ2YMnK3Ac2bHTlGqZz4cntySkuDv1uN71kXTPNm90n4YG2ox384vg54ST4fRpDK3i2y7Rh+MrAnJCm0YxlTOmVS/k5pR5A2/KJk4/saltRMpWBW5qFDg+bRF/GhwlTA9j0nI1KUDp1Sa3I4fTnWRNHZrJfJNeaIrjwP252/LPSz9Y/po4M8a2Nf7OptvHBdoI6VJOCXZOPjMyVHa0NfG5hXLmz1kaf2YN1NSa4MtRO8rl5Hv3Y+eyoWqanmtdGDRq6aslK6QEXQQHOLTGugKSpEuQ7pEPl2UbJtozkqbZa4iKr5YGVlwl8iJcMaVkHQ1yD7Ji/Bc+aoDPc0+D0NM45se2XZxJJrk30z2y4AJ4XGTroU7pHY1ui2jJwUoP7A43jbfA23BcnRjTXgNRGOSNLhgcbm5BHgFjcXQOLaAtNOJLjGRFNAnTAJQaIkjZzsnYn5Az4Jq2dCjGv2T7L7sKUMfksEnEpV5IIpWDSaLSTYSil0UZVQnGy2hVQRCTNMTUZckeSkgPX0WaFrg97TSi0fIYMvtzR9H6dnjJKwle3jNkjDE4tKmdEQjRIolFdAOrC2ib5L7QUy4O1RCRaS8BD5QOQm6JlIBSyp8HLklUujTJw78GMmajNXHKl5JytyToxm1XHZzT1EsV2ysubWr5P7OG5KR0ajVQypvyc8ZJkdI3xS8ndhy2cEPidGLtEHq4FZ36e4zVHn6V/JHs48XCaIrcAAKAAAAAAAAAAAAAAAAAAAAAAAAAAAAAAAAAAAAAAAAAAAAAAAOL1bUf22hySv5SW1HYfNf1FqHmzezB8Q7/AJJR+Z3fJSiLHBtm9KKsjQjFJckyfNBKXkz/ACAbLhGlY4wS7FkybV0A5SSRi22/0Srk7ZXRUJoV0OTJKhWJjZICk/BFmko+TOgJYAwArwbTzOWFY6pLmzGPZaAlRLjwIaKKsN1eAQECbbZNFC6AEqNEZbnY1K2B0wnQPJcjByoSlYHQ0pIjarJRUXwAVRpjbcv0Kk1yPE989kF/LA970D0HN6spyjLZjjw5Hoar+lNdp4NY4LLH7g7f/R5vpPrGf0uTjpZJ3+UX0z630z+rdLqpLHqY+zk+/DNy2e4zZK+Ny6TJpsnzTXHNqn/BzPmS4dt+D9L9R1npntwhqljze5xGFJt//wBHmav+ktNlrNoZvFJ8qMuY/wD9nWf1n653i/j5XV4Fp5bW3J7U22qOBRc5Nvs9r1b0vX6b5ajHOXjeuV/2eXDHz9Mn9epb6P5zJ7Yywpgsbi+eUdNX2Jrg4ums6SVnDqH8mzbLJqVWcuQKnyaLoyx8vk1cK6Ip0JrgjdyXutASaQyRa2z6ISJkgDNjcWpJWiErs0jP40yWqf6Aycakb6eTjL+DOcaQ4/Fr6A9Nfja/krFK2Z4vlp19ixupqwr1IL3tO4dyXKPEzLZqH/8AU9XFJ48ikujD1fTpVlhxGX/3A40uXXkwk9raNcUrpGedVIIycn2Emmkw8EgJifQ/NA0BI0BSXIHb6dKsqR3eoqsuJLpnn6LjKj1vUIKXszXZFc2dr3VF/SOnmMorwcud7tVx+jr7cfsDXJ02vCOfFP4TUnyzacnGE1+jzpTcYbgOXLJ+47VclwbtLwTNqat9jhyiotKuyNyvjstswn9gXklTQOakkYyk3Q/HAGig2uwgrb/QoZW+BJ88AWuUwUtqaJcqFYDaumxwrcKr5FD8gNOVI1h+zOaDHL5UwN5KkXg5HCnFphBbJV4A7MMqfL4M8slvpGfMZWRlfG5AaIT7DE98QuO6gFOFqzKcFR0Vx+jHKtvKA5W/DQ/bvplSqXghpx6YD27eyWG93zyG5MASZW51yyGxdgap2OSIqi1K+GBI7HVBtTAXF9j74IcGmCsBSVAmX32JwrkBrs9T0+ck0jy4vk9n0vY2tz5A+g0cuFZ6MHaOHTxjtVM7cYZaIYCsBWVGVEvkVEV0J2UpIwg6LbKjSfXBhOW1D3+DlzZHFtMIqU/+jO7s5nm2vnotTXZUTOW1tPo5NZUsZ2ZVvi6PI1OVwbTKkcUk7f2EWxvIpS5NIR3coOjbDNrs7MT5OKKo6sLfBB7GiinNJnuwVQSPC0Kuao95dIimAAAAAAAAAAAAAAAAAAAAAAAAAAAAAAAAAAAAAAAAAAAAAAAAAGWoyrBgnkl/xVnyWSe+Usnbk7bPW/qLU/GGmg+ZctHi6utPp1HqRm1XxiqInb5Cr5Yb64VEVPt3+T/0N0uFwTLJfCF0rfLKG5V/JHb5Gk5DaUfPJUBnNinktmbdvkB3yOyFdicmr4CLuyHOmVBOROWLiUNZG1VEvoSKukBmIb5EBUXRaIjyaICkgf6AGBNj3E9jQFXXX/1JcrYPgiTAL5CxL9AwKu+y48GVjiBsnZpDvkyi/o0i+QNnFSg67OrFgjpPTpanJ3LiK/ZhiSdXwg9T1MtRHFBcQhwkWINE5VLJdM6cEJTkrd88GeHG46eKXFnTFrFBTg/knZ6PG5jlb7dGn9/BP3c9yl1FPwfUek/1dglhhh1cJQlFbd65TPn8vrefW6dYZ4sSaVb1HmjinjhCPwluVNytGJ/O/q+b9Qw6jTazHeLJDLBrlLn/AOh8n/VOh0mjy454IqEsluUF0v2fMenazNpMrzQnJO+FZ0az1DJrszy5pNv9vo55lb+s5yS5MJ5WRPLbpMzk2QZ5ZO7Mm0y5NNGE+Aq1V8FObMYNpmsvsipfIRsVFLkBp12J88gHYEMIZNqp8il2QwNZSTSQ5fjEz8I2fOJAdWjlacfFFJ1kpmOjltyL6NtVUM9x6YV2xd0aahb9PKNXx0cmnnaOvLLat3hxIrxYVCf0XqKfKNNTjTe+PRnkfwTKywfKJpGi5RLVARJVyFWgYIBAhtCQHZoleQ9LWzqGKL7PP9PdTVHX6hzkgv0T9VEYN6hHoONSRyaS55or6R3S5ZKOfLPmVnDl6UTpzS5f7ODO3v7NQS1UuOgT2i6FPimEEpMUnaIU7Zq0mk0BlTGuOx+OCboB3XQ07IY0Buo74/syqpUzbTupEZI/5GArrgIv5CfK/ZMJUwN5OxLspK42SrUwOnHKo7jWDU2jnguHRri+EuekUdGSKjjbZyPIlx2aZ8yyRpdI5F8pcEHbp50aPGpO0YYcdq7OvHx2BEItKickX0zqlFSjcTnm7A5pYjKSadM6JXZz5LvkDJrmyXZbYqAlSGHAIAbaKjMVbkCjQGtpi/gSXBUVQAmKuLCSaLhLnkDO6Kuy5Y0+iKp0AvJ36CaUlZxbTXC9kgPrdHJNKpHqY7aPmvTs7Vcn0GnyxlFchHUIYURCCwZNhSnNxHjyqXASSkjmfwkFdUmcuq/Fs0WRSRllalFplZrzXnTltbLjnUeLs8/XJxm64OR6maXZWcfQwyp8WcPqOJO2uzj0nqCcts3R2Z80ZYrso8i/l+zow5Npzz/NjjaI27lOzrwcnBimqR36ZqwPa9K5yL7PcPG9MVTTR7RFAAAAAAAAAAAAAAAAAAAAAAAAAAAAAAAAAAAAAAAAAAAAAAAEtqMW30uSjzvWtR7Ok9uL+eThfwSjxJz/ALvX5M8ncU+DyfVM/uZml0j0crWm0r8NngZZuc2zDUeBbdFPqkOONLl9l8Jfo0jJR28tcjUPLE8iXXLJ9x1YGkmox/ZzzmTPK7IcnLwUaYsXu9cCzY3jNNK0r3OjTNslGmyaObDK5JMMv50uUZ9S4Zvpo7pclCgqj9GblcqZ0Z1t/Ryy/KwKaomT8Gil8TKTthEgAFDTo0izMpOgNbSREpA3wSwBSoe6yRAW5EMYUAgAAApElR7KNIdm6iZ40j2PRdBj1Ty5s7rDhjul+yyaluPKy5HCH0YYN2TNFN3yd3rGbR5ci/s8coxS53PyY+mY92a66Nc8+0t9O/a3kjCMlGl56Nq/xP414M5Ri5b6p/z2W8jUIxffbPRHGr06UJRb6vnyb6mG57MSve+K44OeGeW2saVeeB5dYtJBtcz20r8MnXWQnO1hq8mPFNYcbtQ7f7MXk3QddnMpOUm32xqXNHld1KbXZanZlMS4QFS7IfIm2mDZFFcA3aEADoL5GgaAd2LpglwDAmZmavkzquGAS6N6/wAKMHwjoX/gTArFxR0Z1u2vyc+PmKZ0ZPljTXaCtNK9s19M7dTG9N/BwYuHaPQi1PC1IlV5e+m4+DOXC/ReaG2Yp8wX2VlnVCa4KXVMPAGElTFRpkXBCAKHX0N9Aijq0j25InVqLlkUv9HJg4nE6k/c3Q89og39PV6nro680oxv7OT02WzNKTXgrNlc5kVhOTc3fRyT5kzoyz+DOZvkqIaM3LwzSXDM5RvkozrbJmkGiREFN1wCZL5HF0A7p0aJfEhtMak0qKLXFMTk3KxqVxJu3yQD5szXZUrTBcgdGH8TVwvlGOF/Z24kVGGO4y5N3ByVm0cG6V0ehp9KnHlA14ksbinwZJbeaPcy6Rxm6Vo5M+CLuNUwa4oZpS64N4zk1+zL2Pbl2W04qyK2UpJO2Zzm10wWTdBpnPNuDAuWanVcmU57mDdkXyBLTCit1idoAVPhg41yuSd1vk0iv+gJj/8AUt9ClFJ/svG74YCjyBcsflGVOLAu77CqC7RS7ApMfEuxVXIMBVXQ4sEVGNsDs0TluVM+i0d0uTwtDi+SZ9BpYNJBK78c3XJqjLHG0bJUEJqzORqzLIRYhyoxyPcjR9GM/wAXRFc7yShLsfvqS/Zy6iUoM5XqLfDpmmW2tipwbPGyunyeo8ycaZ5uoVyZRzSXNopZ57drfBlJtOhIK6Iys3g7OWJvBhXRj7R6OnfR52Ls9TSxukRH0HpUbpnrHnelw2w/R6IUAAAAAAAAAAAAAAAAAAAAAAAAAAAAAAAAAAAAAAAAAAAAAIAPntfl/utdJ/8ADH8Uezrc/saaUvL4R4GaSwaWU32zNWPJ9W1Fy2R8HlrkvNN5MjkxIy3I8B5L8kyyXxZm0/4ItRlbdm3NttdWZyl8q8BkzuVVwZbvsK2cFONovTw9x7aFjmlF/bDFOWHJuaA01GF4Y3VHG5N+Tu1GWeoj1SOBxadBDN9O9sjPHjbNFjnCVMKvO0zH2nJcFyjJyW7o6FsjxEiuGfx4Mzo1K+Vo5ysgAAopMBAgLXKChxRaXIGaiG02UbH7YHPXI6OhYnZXsWBxv9io7HgoxlBJgZFQ/ITjQLso6arhHr580tF6EtNHiWd3L+EeZpNrz43kVxT5S8nv+vaP03V6OGp9P1TjkhGpYMvf+jUuM9Pk5O2e36ThUcEpvuuDxIRbyJfs9/S6eeSChjV7I7mrOnE1nu4p4LlHbzYPGp5mn+PRUNS5KVtNQXAsWWO5Rfl9nTMjnoek9maUf9tM8rVz9zUS/TPodXKGHA5friz5dzcsjk/s49306cNLSQokdmkeOTk6Kk+OBJ2JB5AUuyVwWxADBgAFRK/RmnRb7ApqkRI0tbaM2BKdMOxPgcOwJq0zogr0xjXLOjDzp5L6AjE6bR1L8X/BxwXPB1xfx/0FGLm2elp7eNr9HnYu/wBHpaSlTJVeXk4k4vwyfBpqk455p/Zn2rLGUyVcirk0VTjXkmqoohrteTOqZrLsh8MgGKqHfAkBrCVPk6ISdqVnHHu2dOB3EDux5Y4Yyl/7I5cmb/QZ5cRRz5ZXEDZ/KBlLj+DPHOS4LlLw+gJfIk7tFV5XKJfHKAyfDE39BN2yQKTsa7JLSKGwXQeBPgCkUlbIjyWA2iOpGjfBDYFw5kkerxHAq7PN0/ymde+rQR2aabklfZ7emilR83jyPekj6bRLdiiwla5cCmriedn0Mpt8HtQNJYVJWkEfJZNLkhOtja+y1p7xtSjTPpnghNONJM5Z6PbKmDXymTHKEmq4M2t3Z9Dr/Tri5pHgzTjJqqoNRhKFGEk7O29yMpwRFc6LatEuNDi6AlplKTiVNqiGBdp9jjwZLk1j0BrGTS+0JtSFF+AcfKAW1p/oqPI4ST4fY2gDoGPtEW0wKTSHB0yOy4/QHq+nzTkj6DTTpI+Z0fxao+g0c90UmEr1INeDVGGNpmy4CKMMyOgyyK0BxtnPky7bTOqcDh1MbI058s1Ls8/PialcWXqckscqMHltdlRLy7eJGGfJfReWpx/ZxzdFEydvkaITs0iFaQ6NocGUFRrADqwLlHraOL3I8rT9qz3dFDhEH0Ohi44UdRjpf/DE2AAAAAAAAAAAAAAAAAAAAAAAAAAAAAAAAAAAAAAAAAAAAAQzPPkWLFKb6SA8n1TL7upjiT4h3/J4PrWppLFF/wAnfPK1vyyfL5PnNXlebO5dnNqMUMQ0G3zjSZOyLNKslxo25M5Y0n2Q4peTSUWZtFU4ypnbih7i3SZ5/k7dNl2qqJR1Sxr220jz5fk7OyWd7XFHHLG5O7JID3dvR0Y8ilG2+TlWMuNfiUb5Jxlx5Lx41ttszxYG3a5K1UlCNXyTBz6ql0zmHJ2wNIAYAA0rNIQtmaN8brkCvaroNrRe+yXLkBJ12bY5xOacghk2OwOt5Y2lRso8Wc2FvLkcmuDfLk8ICZzXTOXIuTSTvoykwM3wTRT5FFWyovHNx5No6u+JmE+OCEuS4PQ0uKOXUb48RXk7NTheL5e7WZ1wpcUdPpeDTrTJZYttq6Ryywx/ueVtivCPXzzJy8/V3rEte1BQ7fbovCp+1K32+F5NGlklUFcf2Xmx7HFzj8Fx9f8AZuT1qW+8efrs8lgUG22/B58S9Vk9zO/pdEI8Xd2vRzMi0U3wS+h9mGlr8RebCPQAJ9Agl2CAqiSn0JLiwE1yV9Cq0UgG30S+GU18TPyApdhXNoclwFcACZ0afnFM5rOrS/jIDLH+Z0x6OeHGQ6Y9NkWDD+TR24JOH/ZxYn/kOyKe0is/UYr30/tHIuJV4OrWSTnT8HLLhqzUZoTqQ2rj+yXdlrlAYsmQ58MT+wE+hMb5QuyhriJ0YHxRz3SZeN0QbZJfJGcuXQpO/wCQT8gJfG7C7iKTQLsBptA/kFckt07Aza5oElZXfZD4YFJcl9ImPJUgBCGg8gEFRrGnHkzRT6KE3TJY7+wjyB0YI7IObK33G/JG9OKjQnxwQdGGVtS8n1XpU9+FUfIQdH0Xo+VxglfZUr3F8ZUdeHlHPCO+mdP40Rk5Y12uyZQjJ89my55M5qpJlGU8cWnFo+c9U9NccjnBcM+myp9o5dVD3MdgfGTxyxypqhTja6PX1eGMm7VM4XCuGg1rzJ/FtNEUn0dmqw+aOJqiKEhdDVlPkCOmaRpkI0hG2uALUStvBpDE34NPZlHxYHKo/wDZaNHid9DWJrtAJR44M5R55NlFxCUdyA5q5NYEbKZpBcgd2ni00e3pGnH9nlaNWkevgx0k0Ed+H9nVHo4sT55O2HKCKRMiqJkBz5VZwZ1Xg9HIcuaO6JFeJq8an/J5eRSxyPb1EGnyjhz4lKLKOHfcTky/kzoyR2M5sjsKlGkDNGsEBvBcGsUZ4/B0442BvpotyR9B6dilKkcHpmk92nR9No9J7aTA68MNmNRNBDAAAAAAAAAAAAAAAAAAAAAAAAAAAAAAAAAAAAAAAAAAAAEeT63qK2aePb5Z6spKMW30uT5zPk93Pkzy68fwZpHmeqaj28Wxds8Zcm+uzPLnbvgwRl0gGgYrI08NQoTS+jV7a/Zn5OjiTgiXigaUFAY+zD6GoKL4NaBwsozbSIlM1eMl4b8gZOaJh9mr0/PZLxbebIrfDm2N/Rz6qcZu/JlOTukR2VAMAYAIAQDSKi3aEhqrA2hy+XQTcfHZDkukQwNK3clRhGzKxKTXQHapJR4InIxjNsbdgOyZDEyiWv8AZvjxbY2+xYYbnfaOzYpLvk68c6x11jinjtkwxt5IpfZ1yxuLpolR54N+CeT1seaWOcF0lGnxQtRkUofGK7u/Jx4804VfK/ZstTp5r86f0y7Z6Yz9baKCy7k5qCSbvyVnlhjp/cyxnFp02225f6M4amCktm1S8Ojj9VzuUYY1Ld5bJ136Sc7XmyaeSTj1Y49CiijzvQoSCw/ZBpFcCuhwfAnyApdDgLsa6AJDXAVYAMYigE+uDM08ENcgD5BqkNDkgM/s6dJypI56ptG+jvfQDSpts2x8wZnk4e01wkUor5pnfHiKZww/8h6EY/Alaji1n/nbMJeDbVczTMZcxs1GKHyP/iSuikyjKZK6NJryQwE1SJRa5QJATFWXHsjpji+QKfYpdD8g3RBFcFImU6dIIyv9gaeCJdBJ8jfMaAz8CZaIfdAVApiiqKAQeQYAFjl0CC/BQvARBC8kF7nF8Fw+2QUmkgNoxbfB7/pMainI8TQ/5Mm1nt6XFKLW3wEfS6bhK+joycI4tHNyjtl2dj6DIjkUVyOa3KzGacjfErjTCpT8MXtJv9CyRalZSltavoqPM9Q0V/KPg87Jpd8euT6icFOJwTwbZO0B83m00trTR5mTTNTZ9hm0u7pHDn0K7UQuvlZwcJOwirR7uf09TXC5OCWjeOXXBGnJHFbOvBpm3yjpwaVS5R6GPBUegOfDpuuDrjo1JdG+PHaOzFBSX7CPL/sU30RPQr6PbWImWP7QR4MtF4o58uklj5o+ieBMjLpk4hdfLzx2+qJjGmezm0S54OTJpGugNvT64T6Pawqv4PE0sJQlR7OB1FWB1xx30awuJOJqjVIItMTETJ0BE0c0lR0ydmWSNoK83VxVcnlZVXKPbzRTTTR5Grg4t0uAPM1MbVnC+zrzZHFtPo5JcsKEaw5M0awQG+Pg7cELo44K6O/SrlEV9R6HgqCtcHuJJLg830aaeDb5PSKhgAAAAAAAAAAAAAAAAAAAAAAAAAAAAAAAAAAAAAAAAAAAAIDi9Tze3g2LufB816nqPaw7V2z1/UcvuZpP/jHhHynqOd5c754RitSOV8uwEgZGz7JYEzkB47ZKfy+2J5YfZMJJybNubo7F0a4VGuWS4XJ10QQNGmxISgkVE+RMpoVWUTddnPnyLmjfJ0ceVNsDLsB/pDoBAPbYUBNFUKmUkAhjQPsoHyKhgQITGxAVAsiJ2aTT+698/wAQMoY5TqkVLTSSTk6N8+ojj+GNI53OTe6yo6sUFGCLq/0cyz0uV/0aQyp1yenj+k+Vy65rXlPnlD2RauJaaaIy1CLb4o63PrHtz6vL7cdq7Z5/ZeWbyTtknj662u/MyCM5RfDL3ObuTszotcGdaWh1QkU+gJYxAgKQ/IkMgV+C1+JNclpcAC4RL7NEiGgKGhR5H1EBCfQwfICS8gxroH0UZ/8AKzXFLblVGfkpcTTINcq2zZ0YF8f4MM/NM6NLzjl9kaSv/J/s9DHzib+jzr/zJfs9LGv8MvslWODU8U/sy7izbVK8cWYY/wAWjUYpeAgKXQ4eGUU1cWZUaszlwyCVwMTABMXTKJl2BUickiu4mcwIbsqJJUQLq1+wTofgXYDryTXI0+aG1TASH5CqBANiQN2CApElIl8sA8Cj2OT4JiBp5GhDQHRoJbdSj6vQVKdeD4/E9uWLPrvS5KSUl9BK9bH8WmuDsjzE48btWd2FXAIzdXSKhaohxayGrXADkrREluVeTRdEyXkBY5OPDKyQUlYiou+Cox2GOTErOtxpilC0QeXLBUnxwc+o0kZx6PWlDmjOWPkqvH0+DZKmjuhhVGzwK+i4RZBjDHRrjjtkabUXGNgNRtA4WaQQ6Aw2cjlj3I1cbKjEDhnp1I48un2vlHtSxmGXEpIDy46fydWOHBpHHt4NIwp2gCHFWbolRTXJVNANsl89jE0BnLghyrs0mjmyPsipzxUlaPOzQTTTR2PJRz54qStdlHz2v08oSbXRwUexrJcNSPLl+QVCRtBEJGkVTA6MXJ6GkVyRwYeT09HG2SrHr6bLLEk4ujrfrGTCk5xUkcKe2JzZ8qSal0Y1ce/g9b0mWlKWx/s78ebFlV45xl/DPzyeS8vxfB04tVPHW2bX8M15GPvhHyWn9c1OJJb9y+pHo6f+ooS4zY6/cS7Ex7oHFg9T0mbiOVJ/UuDrjKMlcWmv0VFAAAAAAAAAAAAAAAAAAAAAAAAAAAAAAAAABjqsntYW/L4Rqeb6nnSko+Iko8b1bU+1hkr+TPmG90m2dvq2o93O0nwjgRluKAmxp0iKTlRHbFP7JbaKPG/t5lwwSTOsZpzZ48TT5ZraX7BK+PI1FgIVlNcCYCE0NJjr7AynCzkz1HhHdNqMW34PMnLdJsQJMVjoTizQq+BV5EkMAGlYf6KXCIFQ0hdlFEyRJcmZsgBiXLNK4KFBW0etk/waNV5R5mP4tM9TVOGXQ41B3NdoDy5W2FlVTpk1yA7Y19rsSX0VEDbFmkpfLlfZ6GXS4tR6Vlywm/dhzX6PNbqJv6fmahlj4aaL5XMZx5r4EE/zYEaMYIFwBcWMmPZdWyCWC6GwiBUV5B/kNdEsC2WlwQuTSPQCvgzmWu6IydgVAtmcXwXdoBUC7GKPYC8leCZ8MpdARXI/KHXIn2B0ZE3jTZrpOIy44IfOKP8ABppuIMjSFH/KenD44bOCK/yM65yrSkqxy51cFXRz/ia520kv0YNtx57NRiiT8jj0KPKoqq4KB/iS6aK8Mz6sCWNCbBdkDJkWyJdAOPPBEu2XDuyHy2UJRLqo2JDbfXggAGDXkCXw0NO2El0NICu0SUT5AXlFLsS7GwKb4IYrtjAT6CIMF2BRURBEC+uT6L0XK5Y9qfJ874PW9GyOORUEr6vTNrhnpYeInnYeUmvJ6GJ1AIc+FY4/iD5iEABA+GV0TIIpIlrawg/DNGrQC7QugXAARJWS4mjVCoDPbyGymaUFBUbeAgqZYmgKXDKkrJXKLQCSBDrkKAfDJmqHdBYGM4XyKMTZxIoAXA2JFICRFMjyFJnNnhaddnRJ0Y5latAeTnm8b5OeWpVdnbq8anF8cng53LFNp9BRq8scif2ec3ya5JXyjLyBUUbwjZlA6Ma54A0wx5PX0UDh0+P5I9vQ4bozVdEMG+FLs8/W6HLTSR9JosNR5OiWnhLtDDX5vl0+fFJ/FmazSX5H6Fm9Mw5E/ijy9V/T2OSbjGi4a+VjqEaQzJvhnoZv6fyRbcFwefl9N1OJ/iyYa2Wo2+Toweo5sT+GSS/2eb/bZ75TG4ZIctBX0un/AKhzwpZFHIv+melg9e0uTid43/8AQ+Jjnrs0jmvobTH6Fi1ODMrx5Yy/hmp8BjzSXMW0dun9X1eFJRyNr6fI8kx9kB4Gn/qF8LNjX8xPSweq6TP1k2v6lwXUx3ATGUZK4tNfoooAAAAAAAAAAAAAAAAAAAAx1WeOm088suoo+K1vq08s5P7Pf/qXU+3pliT5lyz4nLK2zNWJyTc5uTJboQMjQsG+BEtgHkzmzR8RZg3yBmMSixpG2DUo+eymKlQ6IC77BqxtCboABoVjA4tdOoqJxJG2pk8mZ/SM+uEaiEuymCVMaV2aQmm+ieUawju8cDnChiayQWqHNNEIy0uBRCLQVL7JfZaXLJa5AIo2+Kxu/wAjNNJGuLDLL8pcRLJqVnGLm66X2ejp0oKu19mW1JVFUPG2mdJzjFunqdPa3QOSq7PTU1toyy4YT/HhmuuJfcSdZ9cSQ1wzZ4Jxi32jL28kuonC+nQskrX7N8UfY00pS4bHiwQwL3M8k34icuq1DyypcRIrnk7kFiH5AuI+hItclDiNC8BYA+wQvJS7IL8EjbGlwAR7NPBEFQ5PgoSdEzKZEugHjNPBnA0ZAMV8hYdsBvoI8oXgceygfBD7NJLgzXJB1f8A7UTXHxjcv2Yp3jVeDZOsSX7Iq+8v+jfU/HTwrtszgv8AImaalfgn0Zacmq7X8GHg0yyuXBm+jbBJ8FvnkhfkXZQ/BjJ02aSdIzfJAhxDwOHYAyXyVLsiQAvJKDocShobQl2NsAGJAA34G1RL7RTd0APokp9CYAlyTJ8lXRnLsga7LRMSvAEvsF2OrCuQLXQkNdAgK8Hf6VPZmTfRwLo7fT//ACJAfaaaXwT+zug/ieXopvYos9DG+Ay1jLwWmY+b8mseUBoLsfgSYQqpmkeRAgCSBFPlCAUlwSU+RBQAMQA0CGheQFymWuRUC4AsKEmUgIYoltWR0BRJSYmgJaBJjGmBInGy3GxVQGM+Ec050deTlM4c0bTaCufNK7PG1213Z16nO8bdnmarLu5QHDNq6JQ592SgrWB1YUc+NWduGHKCu7SY7kj6HR4qjHg8jRxuvs+i0kKxpmR2YklHg0JiqiijSAQwAh44vwY5NJCX/FM6AA8rN6VGTuKRwZ/SZ+I8H0gcMmD4bVeizbbiqZ5uTRZ8Mqqz9IlhhLuJy5/TsWT/AIoGvz15MkOGioahrs+v1HoWOadRPMzf042/jwRdeTDUL7NY5v2Vn9B1WJ3D5I454c2F1OLRF134tfnxSTx5JRf6Z6um9f1EElkrJ/J80pSXZaz1wB9nh/qDBOvchKH77PQw6zT51/jyxf66Z8DHPfk2hna6lX8DyqY+/GfFYPVdThrZmk19N2ejg/qPJHjNjjL9rg1sMfSCPN0/rejzcOTxv/5HfjzY8iuE4y/hhGgABQAAAAgOT1LVLS6Sc2+apAfL/wBSarfqZc9cI+fl1+zXWah6jUSl4s527Zho0Jg3QmAmyLsJOibqNlDnPwZEuVsHK0MFJ8dC+wiVRWUlLjsNleQAGG1MaTfBosdL9lGdJMKfNKy3jfkl/EDyskXHLK+OTNflZvqr91mfSqjTJtBFUwi/Bd/HsoJP21XdiaqueWS3ckzWCX5NG57YvpKxXGzKePa+Ed0U5PgWSCqi3knTgRV/sMq2yozvk4ujW0kZt8ity4OnBpv+U/8Ao1JaW4NPp3Jb58L6Oi10uEJy8eBXZ355xzt03JCbshlxX2aRcZPyOWWMFbZnJpfycefc5fI5dXPjUmtpa/Jb2pbSXrczVWl/BglYUcXQ55JSdybZIUNASNAHkCjWJkaRfAFLkQ0JgCRSJQ2yBrscSU+S4LiwKj9Ez4fAN8imygXfIpsKE+UQVjNGRAYDYIZLYFeAQ3+LJiUUyUqZTdiaINsf/jZtL/wx/kwxyuLj9m2VVggv2RW+OS4rk01Uvxv6MdMtzRprfzS+kT9X8cU4u7M78GmThmbXBpkypcRM10VdxAlvgljYgGio9kLstAEvBlPs1fRlICXyXAyXZrACvJPktEv8gENdCGgEuWWkSl8ht0yh+CR+BMCWDVoH2UlwAo9FUCQ0QJdgMKsBoY0uAa5AaOrQOs0TmS4OjQ8ZUwPrtC9yo9LF0eV6fK6aPWivJWF1yaxXBmuTSH0QWgarkEiuwFEBdMbApMTEuxsBAAJhSYrGyQGMQ0A0FciZXaAQ7oTGgKXJLQJ0xsCEWuSRoBNUKi5AkAITH0D5QVhkW3nwcebh2jsyp0cGeaVpged6hgjmi3Hs+dzqcJOLPf1WZwVp2eLq8kckm+mFcblfDKguSPJrAK6MUbZ36ePJyYFZ6WCPkg79IlGqPptGv8KPnNHC2fR6P/xIRHQAAUAAAAAAAAAAAAACE4p+CgAynhUo0uDizek4sqe6mz0gA+a1X9PqV7UeTqPQs2O9qPuhShGS5Vkwfm+TRZ8XcGZfOL5TR+iZNBinfCPO1PoWPJbiuf0TF18asrTL99fZ7Gp/p+Svamjzs3pObH4ZMNZwz/s3xanJjdxm4v8ATOT+0zQf4sJ48sO0xi693B65q8VXk3r6kj0tP/UeOTSzY6/cWfHbsi8MIZnHsez0/QsXqeky1WZJvwzqjOM1cZJr9M/OFqP2dOn9SzYmtmRr/ZfJMffnyP8AVnqO6a02OXEfyKj69qJY/bjzJrs+e18pSztzlcm7bG6SOW6RFtcly+iWFG7gW4TaM2wKk7ZnmnSoTdGcnbsomx7hMQHRFFcrocVRWyyso7DhfsrY0JqgLh0XJtKyIryxyluIHutcmcqkN9CS+wOPWxSp1/s5KtHoauClib+jzbtpdo6c/GKceGbqCmr8GSj8v0aJ0v0XAnG+qSNIJV3ZjzJ0jphjcUJbC4Mfuyb2Q4+2U9PqJeaCeVwg0uDLBmyO7bol6qyQ36dqJvhJv+Tl1GkzaeSWSNWenCWWUW4W2jmcpZJXklf6JPao0un/AOTXJvK+ugxy28rr6Kntnyj0SST05W6xYJWNpjSpDQUgipTmowVtjxwnlmowV/8A8HapYdFhe5Jv99nPrv8A4sjGeihHC55ZuGRffk8rPk3fFc15NdXrJ6mfMnRztHJ0kOBbREFRovIVFdiLa4I8gJi8lMTAfg0h1Zki10Ba7B9h4CXQCj2NkorxYBHk0TpURDsJPkBt3IH2EUD5ZA6uJJcFY5woBQVIa/IEhrsCmuDPtlz4Ij2Bp/wIRo+iPIFeBN2PpCrgC8X5o6NRJezFeTnx/mjbOntoK20MvBvq38v9HJofzp+TXVNrJz0T9PxzTXJmaz5VmS7NIFwwfAX2L9MBdslj6kSQXFclIUOh2UKfRmy2ya5IM6NIEVRSA0Jl2UhNAT2yyVwMBeRy8C6H2A10J9jiKuQJa5LiuAH0wCgRVBQCoEhoYDQVyNA+AGbaR1lRiaad1kQH1Hpc7aR7kOj530y96Z9Dje6KKxW0FZSVMUCmBXkokoglj8B5AAQMS7GFHgQyfIDokolgVXAIExAMFwAgLDoUXwF80A+w7EnQwEu+ShMEwoYRdMYmvIGlJozmtpUJUE2mgjkyZfBw6mpRf2b6rhto4MuVNNNhXk6yUop+TyMk91vyelrm4SfPDPKm1YahI3xq2jGJ04VyiDs00Oj0sS4OPTxO/Cr4A7NG6kj6DRu8bPn8D2TSZ7+haePgkHUAAaQAAAAAAAAAAAAAAAAAAAAAAAAAAEuKfasyyaXFNcxNxAebl9Mx3cYnHn9NuX4HviaT7QR8zl9Njtrbz/Bw5PR405eT6+eBS6OfLoty4IPhs2icZbYHLlxZMLpo+4l6bFcuPJxan0xSbe0i6+Yhneng5PtnHLK8knKTts7vVdFqMUn8G4nkTUoummgrdzIc0YNuxO0Ub2qEzFT+y94BIzZe5EsCBMpiaKOxKx3JdCtDu+iITlX7Fv46E0S3QFbmxc2SpN9loBqy6pE/Q3ywOL1DJUFBPs4IHTrk3lMUvgzUSrjJONUTzdCguOjTb00dPrHxphxuzruMINyMMM1XJWXblpXwL6ifa55/5pX0hTyKPETsWnlOD9tWcE4tTafZzdI30muzaTNHLCm1zTXB9LDV+j+vQUNXijotX4y41Sf8nye0OumJUs17PqXo2r9Me6cd+B/jlhzFnB+0d/pX9T6v0+Psz258D4ePJyheoT0Gqks+ji8Mpcyx+F/Bud4z41w3fFcmGfLt4i7Z242o+EedrIbcza6fIverORi1EsXMW0yM+aeaTlN2SuQo5toXZdE1yaxXBQkqGKXAICpL4pktFVxyJgSxNUNgwJKgSXEC6tDf4iQ5dAQivBK7KQAuwr5AuSq5IGkFcsuEeKG00AoKmW1bDFHczSaSoDNQtirk6FCsdmLXIGeRmaZWXgldAbRdqiXwxw6CQB2U1wRHlmj6AUPB05ncYmETerxV5AnDLbJM31vycZeGjkTqR2T/AMmmTXgiuRyrgVA1yKTpI0iRebG+xVwAmIfgK4AqINjj0RLtgK+RsmJp4AyYAxEG0OhSEin0Ag8ggfQDqwQ4joCRpC6KQBFfIK5KiuWJqkAwSCJolQEJUBXYmgCI5CSLaAlG2KPyTMkjo03MgPoPTFcUe7g4VHg+mvbX0e7hfxKxXRAtmUWa2A7LXKM7Kj0QEnyMmXYJgD4YXyN9EphVCY2IBiY30S2AIbJRT6Aa6EwiwYBF8jZPkoKPA0JMOmBTENcoEAxoQWANUYZ5NRtGk5V/BhknGUWrCOTLkWSDt8nh6rNUmrO3VzeKb54PE1mb5NoLGWpz7lT5OBvk0yytmaI00x9nXhjycmNHdgQV24lSR34LbVHDj6OzStqaIjsSqas97QNPEmjw8iqUX4Pd9PS9lUIOsAA0gAAAAAAAAAAAAAAAAAAAAAAAAAAAQwAAAAABDATSapolwh/6osQHl63Te+nUL/0eBq/6ec1KbVM+zSpHNqs2OK2vmX0YzFfAL0V4cm7J+KOH1BY922Cqj73UY8OSD9zhHyfqXpkJZZSwdCUfOTVCSbPQn6fNdnPPBLG+jQwaoNxck654M6KHYnIQmB2ySv7EnTG0SyIq7Ck/Ao2WBOxD2MtRvkPIE9dlpcWxP+SWm+gOLWpOZzxW39nZqcdq6OZ8FE7UnY05PjpFxSZe0u1MjJulRmpSjLuzdwv9GbhQttJMeh6b6gtPkTauPlM+gl6P6f6/i9zRZo4NVXMX0z47abafU5cE1KE5Ra8phLGvqfpes9LzPHq8Lh9SXMX/AAzhcj6Jev5dRh9nWVnh/wDPk8zPg02SbljW1PxYJv682MXklSOhtYo9l5JY8MaijmUJ5nb6GK1x6luVJE6t7qNsWBQ5aM88fK6GGuZdFVZPXBcQpVTLXRPkp9EGcgQ5IXgo08EvsafAgFXISKS8ifLAiikKigKQ2CG1YGaXJdcBFclyjygHCNKwgrkdGLHcH/BOKFTogcYu0PJHk6Hj4X2TlxuDVgY4I0ypQ+aHFbWa447slgVOFYjj/wCTO/U8Q5OKvlYGOSNozS4NsnTM4oCoikUlwS+GA4I1f40REsoaRUG91eCX0KLqQBPiXBvp5/GUPsxn+SHB1IgeSDj4MJ/kkdMpOjCbuXRQmuA8DbtC/wCIEj8CXIS8IC10ZPs0sgAiubL6iKK4CT+JBFWFDQNcgOPQ74BA+EAIF2C5XAJ8gNcMollroBNAh+AAqJMyohJAEEaJER4RceUAkuReSvImqYB5GJgBSNsDqZjHk0xunYHu6OW2FntaXJuh2fPaSa2NHraPJVGmK9TdRpGdnK52gjkakkEdsWVFmMJcl3yRVSYImT5GmQXfBK7E2EXyFX4EO+Cb5AqyWCdA2AdjTtCRLdMClwxsSdofgAHZKGyKPJRPZSAFwUuySkAyZviyn0c2ee1FDlNOLPJ1Go9vL3R1R1EbaPK9Vi+ZRIMfUNSpL7PDzS3s2y55P4s53yw1jJoI90aOIlHkitMceTsxI58a6OqPCKOnG67OnFKpI4YTs3xye5MI9x28cF3Jnu6TG8eGKf0eDom8k8aPpIKookKoAA0gAAAAAAAAAAAAAAAAAAAAAAAAAAAAAAAAASSV0uxgAAAhSbUW0rYDIeHG3e1Wc0dbVrLHa7pWdcJKUU0SXRz6jR480WqPNyelQjxE9qV7XXZzOLUW5Eo8XP6XBxpK2efqfSFCPR9D/cRc9tBkxrKTZT2+F1Ppk5N7I8Hn5dHODpxo/Qp6aEYt0eZrNHDLH8eSmviJ43F8ozcT6DVenV1E87PonBXRVEscorlUZVya5czycMx6CGuykhKh2BaHS7MXm2dpmsJRkrTAVDofYVyAbVJUzh1eBx5j0d9NClHcqYHl45Xx5Nl1wVLS7W5RY4L7KM2uCKNcnRHgIyaKqkVQNcBWD7sqGVrsdW6K9tMCdvuys3hj2KzOH+N8DeVy4SOnNjF1U8q6SsxmnN/o1ji8vsJ8I39Z+OaWMmqHPMk67DdZzuNwvIxMaMtFIVcDkHggUR1bBcDRQ2uCDSS4I8gKhpFUCIGkOhoHyA4IprkIF0B044pY/wDQ8OOshWCF40zfFBSk2ghwheVfROqhc1+zphip2yWk8t9pBXDmxuLSR0afHwPOk8iOrBG40iDg1UW2ZLHxzwz0smHdKjnywp9cAebmjVmSjwdOVbpOjPbRRHRPbKa5ElTAaLJGih+BLscuEQuwLbtjXDslPkbAqbMmaSfBk3bAvwTkdRSKMssraQFRXxsn/kV1ElAU+iRirkgtdEvplIlgJDYLsYAugl0NdCYEopErspANlx5JGgKrsmyu0JAVEclwJFPoCYo0gSVHgBy4E+UipLgkAYLoBJ1wAJ1I16aMmaLlJgd+KVSVHo4s23ajxtPPs6VltKu0aZsfQwyblaH7ieRHHpM14k7Gsn+UMvWxz5N1KzzsWT7OqE+LIreUhxkYOfPZUZkVvJhFkN8BBhW6fBL7JTHdgNvgluwJT5AuLCRKfI2A4Msy6ZcWAeSiX2NEU0UiUUgGxXQSdIxyzpBGs5/FnBqpvaa+8vJxaudJ0yo8/NmcclpnJqdZvg15MNTqKyPk4c+W5cMjZ5ZbnZnZG6xOXIVq+hJkbgUgOnG0dEJHFCdGscnIR03UrOrSy3TVnHD5HpemYd2ojYHs+mxfvRR9IuEeJpcda2NLhHtkhTAANIAAAAAAAAAAAAAAAAAAAAAAAAAAAAAAAAAAAAAAAAyyYceX84plwgoKl0UACM88d0GkaASzR5qhHftar9ltxxyq7OvJhjkXPDODNpZrKnHlI5+OLrTJFOJyyw8dHfGD2qxSxo6MvFzaVSd0efn0W6XXB9JkxWcmXD+iD88/+4rOiSg42jN4/NlVCTKUWVBKygJ2pdgkkN9jUaAEFjaHVgTvHdgolUkgjNxvizD23HJy+DpryTOCkFc2brgwZ1Zkork5JSKKHXBmmVfADUUNLkIKzfHiX5PoIzWLzLhCailxRWXJbrwcuSd9FCyajbZz5M8p9cIU4tsUMblJJDaZFYcMssuOjueKMI0+zXDijgxbmuTGbnllwqX2zck/Wd1jLaCxtc+DZQUf2/tkTtksXWTEjWOKcukRJOLp9mWkMqJJcCBtEGjFRQhpBQ0uSCqoRQJWwKxxNdnIsKtnTGFy6A1xTSxKEVydOCLiujDBGsl0d2GrZBnOT54Ixwe1s6MkeKQ8WCc5KMFYHNLH1xyejpdPFY90+EGbBHAvm90/pC91ziEHtw+Uo2cWaCcG/J3Jvacmpe2DpcFR5Uo3Jme3dJnRt7f2VjxLthpxThTZm/o6csamzna5AURguBPgAkyV2DdiRRS+ym+iQvgCm7iZrst8RIXZBoujCXOQ1b+Jml8ii2JDYIBeAB8AuyCkQ+yrFXIDS6GxDoA8EsbDtAKikJAuGBQ0JDS5ApCrkpLkK5AodCQwAa7EPyBTJ8lvoVcARLoRUlcSEA2aJqqMmXF0wNdM6k7NIZLm0c8HtmUnUm0Uevo8txo331lR5mjyVkSOrPlUJpoM49aORbLRrHLeM8rDqHtVnVjy/GgO1ZbhZcMlpOzgjktSRvppJxog9FSuKNIPkwxy4NYumFat0CkRJk7qYGrJlwNMT5ApPgrwZRfg0XRAi4kFoKbBA+gQFIshDk6VhGeWdM48+R0ys+b5s5pzUovkqMMmqUZU2cer1aq07OD1LPKGZ0+DinqN0GFLWz3S3I43JtjlNuXJD4YaXYNkJjsguxpkDKNEaQ5ZlE2xq2gPS0mHdFM9r0vA551XBwaCK9tWj6D0nT7flXZlHfDHHFki+2d5zTxKUo12joadcNWWCgI+f/xZZQAAAAAAAAAAAAAAAAAAAAAAAAAAAAAAAAAAAAAAAAAAAAAAAJqxgBDXJDiaiaIjnlEynjs6miJRA/J4TbNlBtDjhs3WPbA3jGsPbcee19jd9HZixKWLlnNKG2TVmWpdQlTBlNEsjQGlaCJSAFGiWrLCMVZUQovopppdGjW0ltsgwnj3rlHHm0kt3w5PSpsFAK8d45w8MUbs9mUIvtJmM8OPwqYHJijzZWWTulwjrhhUV0GXTKSuPZUeZllwY1Z15NLkv8SYaXK3+IVz+39mumxpSto6P7WVdDhgkuhozzS3Sp9IcIymvhFs6I6JuSb5R3Y8EMa4VF8kx5OPHvybZPb/ACehDSYoL8dzMdZppKXuQRlH1JYce3JBuS+herSSOvIsWLHKUqX0eLl+cpSXkrVa56z47NqX7M42o0RU7aKS5K2uhxjyAmrEjb2ZNWkZ7WnQCSGkabKjYlFgBK/I0UflTHOG1oDbTRuR6GHGm3wcejW2Vno4V8m/AQoRqT4OjFHiyZ4764HCLiiKqSuXB24s7jhUIxiv35OWEbRfEe3QQsqck2+WRHHKl4Ruqa+0NLgolRpHLqofH7R2210uDLItydqiDyskVxSorHG48GmWH0arG44+PoK8vUxSt+TBY2034OrNjcphOKjha8lHElbM59myjUSNv0gMgRUlRIA+WMQ0A30SgsHwAN2hR7H4BKuShsEAwFIQdsEQF8g3yLyN9gC7LIXZa6AnsA8ggGhUPyADXRcWk7ZKKQFdsYJB5AdcAPwIBjYkNgCYxDsCbogtkMAfQr5GRIDSMrYOVMzixvsDqw5FGSZpqMu6So402U5NvkDvxZ/lFHpOe3GmfPKe2ad+T0pZrxLkGOzFl+T5OrS5KmeThk2elo18kwmPZxPhGvgwxdG98AUncSGwgycjpgbQdqyjHE+TePRFS++C4vgloIOmBfkpC8AgKBcARKVAXKVESyXGjHJktM53ma7CMNXO8iSObU5XiwuSfJtk/wAuVbeV5OL1LIm3FKooqPC1kp5W5nLinul8ukepqUoaSTrs8SD+fH2FdMoNu6HqNPLHiU5eTqwQU5wTf+h+uZOIwiqSQV5SkWpWYJmkWBqmUiEUgrWB3aPC5ys4sStnvej4N0urRmju9Pw7ppNH1emwLHiXHJ5ej03t5VJo9uP4oREJfNGoqGaAAAAAAAAAAAAAAAAAAAAAAAAAAAAAAAAAAAAAAAAAAAAAAAAAAAAAACGICWiWaEsiPypZKfZu53A8+MmdWng5cy6N6xjq0sm4cmWX/wAjo2coxW2KMZRt35MrENWLaaUJojRLglXZe130UoV2BKQNFskoLKSCG3ct3Q5tbvj0RUPkrwFWJ8cLsIVWTKF9Oi+X2yowYEbtsdvYN30V7VsrakBMY2uUJQ5ZsqolNbgM9lS5KUEmW+WOrAS4K8BXAgD7TVnl+p4FBblH+T1UjD1CKlp5AfPwxq76Oh4JKG5rgzx7o/Jxtfs6ZTfs3PNH9QSKrPHBSQLHUxYcmNP5udf/ABN4uOX8W/8AYGvt/wCPhHPPE1y0ejhhuxoWTDcWEefFXSNZ41HH0N4qkVmk9iQVz7akmaZY/FGm2LjH7NIRUoAVoIbuz0MUHfPRwaK4zcUerjjYRW3wx7E+ykuSnH6ASx8cGOXSRyy+U5fxZ0c/RS5XIERgoxUUE1tjbNFDktpNUEc2KXuRbXgJJtM2mtkOI3/ARjuintr9Aca07nk/RpnhshSOqMVEicN8uegPE1CkuouzOcXsqSo9eeG5rjhHHrIU6oLry/bfCoMmPbSrk7sWO+HGjDPDlvsK8+apmdcnU8f2jPZ5AxoKNHETXAGfY3yx0IBgAAIb6AXYC6Q0uLDxQ6pAS+AfQ2rHXxAmPJfSJSovwBDGkJlLoBUV4Ch1wAioiHHsDRCfZSQpgMQ10DAEDBDYUJ8B0yIvmi2AnyQ0WhMCSJFky7AlFCiUA0MQ/AENcnTCbcUjCKtnRih0B2aWLbPY0sNqR5ujXNnqY+GmQd8HUTS+DHHzE1bqIQ4vkc1uiZb6aNVKwJxunTOlHJLs6cbuAFMB+BIg0j0BMWE5UgDfVowyz7ZnLL8mc+TPultsqK95cts4cuqVu3z4J1c/ajafZ5Woy1T8lR6WDJkt0+w1eFqC3S5f2YaDLxukR6hrP7jJHFB8LsDn9YcMWmjFTTb+jxMUXKSo6PUZwllUIu6NvSdJLPqElFtLlhXoen6OWPG881b8WeZ6xKW/5dn0mr1EMeL22tqiuj5D1HP72obvgK50zSMjJFx7KN4vjk0gZJmkCDpwcyR9j6BgTgvs+P035o+4/puF0zFV7Hs7UpfR1x/FCyK4NFGpEMAAoAAAAAAAAAAAAAAAAAAAAAAAAAAAAAAAAAAAAAAAAAAAAAAAAAAAAAAAABCaKEQfkcFGLOiEm+ETi07ycN0dWPDGC+ysJ2uv2VScb8lUEVT4CsZWpdFQjJS56N0kyXFIBe2nyNwoqPCHW7sDGUSNtHT7a/kh1dAYJFKFMvak7Q6RBDlQnV2a+2mr8EvFa4BrNrnguKdcjWNovaAox5uxuC7JupbTRJlCUf2JQqRVVwHIE8IfZUY32Oa44AzDgdCaYD7PJ9YySTjFNpHqrs831fBKUN8VdBXlRk/LsqEZSTbcUv2zKPZdX2+AoS+X6PQ0uNPlHCvlwj0/T8eeDTyYMkYPqTg0gjtxRrGXGO6PRs0lGukaRglEDglhuRza3HsjwemsdyMNfFewwPM0icpOzsxQabRy6b4Z4pdM9V49rTCufDHZnurPUx9cHLHGm7OmCaVBGqS8jXJMf2WnfQQJclVYkNOgBOi1yQ+y0EOmux0CnT5jx9jl9oApNcoKTRMHOUvkqQ58OkwMssHtbj2cEsE91z5PS5rlicFNoDinCMYL7OHJjSts9nNhTjS7OCWF3yuArypQ4bJlBKMVXJ6E8VypLglYlz9hdec8NvhGU8bPUlp5L+Dly4ndIDgaIo654tr5MJRoKzGOheAJbHXAD8AJIp9DigYEUUlwDGgFXINcjsdWBFDXBdUSAUUuQQwJaCPZT6F5AtMJPgSYmA4stmZS6CqRM+gFJgTfJoujNGifBAvI30H7CRRBLRSBoCI9l0KKKaoAXQhi7ZBWNWzsxRvwYYI2z0MEOgOnSwaR6EFcVRhjhUTqxR45IN8PRp2qIxKjRoIyaZrHpAkVEgHEvG64JGnyUbWK+SXKiXJAVOe0WSd4mzl1GWuCIZrxtMDHLnUXZ52fUSjLdHorVZNs3E5Jzc1tRpDz6h5I8sWDDDMnbObItgp55Y8L2Kn9lTF6nL/a3BSv+DgepaTa/JmTjkyz3Sdj9t3x4CphibknLt9I+79C0WLQ+n+7kXzmrPm/RNH7+pU8n4xPpNbnpLHH8UiI8b1ualGeSHCPkZu5Nn0Xr2oxrGscJXLyfOeStLSKRN8DiBrE2iYQNokHbpVckfoP9OYktLv8nwGh4yR+rP0j0WKWii15M/qvQqxiGaQAAAAAAAAAAAAAAAAABLu1SVeSgAAAAAAAAAAAAAAAAAAAAAAAAAAAAAAAAAAAAAAAAAQxEH5pvj4L7RjFfaNr44KyTVrjsIRa7E5pK+ioNzV3a/RAwbt8cj22EcW1t2EC+xNhbb7InkcbsoJ5NhlKUpPcnRxZ885ZfwbSNYZ5ZEo7a/kjTqWeLXJpCpOzJYoypdM3jj9rqmBTmv8A/DGOovNtlCVfdHQ0mk9qTDGnfKRWVcfQ0l+mDimNUgBwj9UJQS8l2Jd0AniRPt0zZiSsDPaEo0Xf2JtSXAHO2NcmntJlLGkgMa5MdWktPPd9HcoRMdXhc8ElHsK+ax6eFOWbJt/SXJpWnh+ONzf3NmGffDK1NUzTBH3E25JIK3jqpw/8ezGv/jE9TRa/UZcft5MrnB+GzwZSTbUOTq9Jyv8Au4wlwmB9AsamuS9ijGl2aKNDoIyjj5Ob1CD9hvwju5M8+P3cUo12gPDUotwknye1GCnjXHg+eWCeHVbOe+j6fFFrDFPjgDGGPazbahON/op8IAUaLSRzZZT/AOPBtgU9nyA0/gVcjGAu+xpjS+ytqYQWNUxbfoai0ASdqkYtZtzqmv2bN/oKldr/AKAnGpT/ACdfwWse1OgV39GgGMo2jDLDhJHa+UZe1bA4Z4ajS8mccHyR35IcUZqNMK58qUcbvg43g3fLwelPF7j5XAexaqKpIDw8uFyydHLnxbWe/kwre39Hm5cLnJtRdBdeTKNEvs7smlk06XBxyW2TQVA2MaQB0IpggJB8MquSX2ALhlJkjXYFNE0W2QwGholDTAGT5KkSgLQ/Il2UgpMBsQDsljYAJKy0XDE2rK9txIrJLgGjVQbZTx8dBHMkVV8GvtmuHDuf2ByKNMbi2dU8PzNcen3cIDh9tiUGmen/AG6XDRH9tc+EQYYMbs9bS4eEZ4dPXa5PU0uGo9AKGPg6IRqgmlEITRBquGE3VEqRlkmBupWx7qZyPLtHLLatBHTKdE+5+zjjnTtNmObUOD7KPW33E5MmpUclWYw1sdnLPL12r/yqmB6Goz7p0jFZ3Bfsy06eWpWVnhtAwzz3ysmEqXREvyBy44KjHUzW79nK1KXfR0TinKzOdvgqsJZYx4SNdLhlqJpVtRrh0qlzttnThhnxZF/jqP6CPT00cejw/HmX0hZJPbLNm4VdHdpMMZxTcef2Yf1Bjjh9Ok1w6CPifUM6zaiTXVnKhy5bEitKRaRKLRBUDaJijfErYHo+nwc8sYruz9M9OxezosUX3R8J/Tmklm1kOOLP0RKkkvBmfVMAEaQwAAAAAAAAAAAAAAAAAAABDACVJPp2UTtV2UAABLkl2BQC7GAAAAAAAAAAAAAAAAAAAAAAAAAAAAAAB+ZsmU/CoqStGcVtl+KsMuTV+7NVG6/QtJLNGSik68npwVLxf8EPFNS3KVfqiGqjFwdynafgU8tcdh7U5v5SCeCdfFoCscoRi5T78HLk1uOOTa7bNvaypc0yPZd28cWUNSw5lSaTIjopRyKakdCUqTjjijRSn5jS/kDOEHH8nZrFL6EVdBFNcdDxrjqid3H7FGbb5A0FbC0u2J5Irp2BaQ6p2TDLDY+HYoycn9AaDXCEuiu0BEluizFWnVG6ddDdfXIExuh0OhPgBpD7JTGgPA/qHE1OM0uOjx8T+W1ukfY6vTQ1OFxydfZ8pm0sFmlGM1SYajSDxQmldHo+m6eE9YpRkmlz2eT7cV3f/R0aJT92Kx3dgfXukhqmjOO9YVauVCh7kqb4QZa7UFDYdoCP7bG575JOX2X7cb7bBOilJcgTtRlle1WamGdN+LAzWT5HViblE58WHi2dUGo9dBTfADn8uSbAoqNiirL8BDXdFV9szSad2W5JgH8FJ8EJ/wDRSXACatDhdcibp/oa5Aqg8AuRtpAZSj5fY1jvll9k5FLa9vYCePc/0Chti/seHPOGLZOKv7NauNgcrxpxpdnNPDdo9BwpcGexWB5+XTJYJUfOarF7c2fYZ8dxo8D1HSva5MLHjeRr7FTTaBug0YyLHfIFr7IZXglgIpCoaAbE+gYgCxoQwG+hIYgplpkDToBsAbsQDKguSEb4U7IPR0WH3I8I2y6JqkkbemdJHtY9MpRthnXz+LQ3LlcBqdLsjdH02PSpRfBnm0UZR/EGvktjr8T0PTtHvi5efo9WXpkcnFUS9BmwV7T4fgi64ZaJ7m3EvBpVupHsLRS9pSlK39E49HtlZU15eXTU+Ec8MEpZT38unSi6MMGn2StoDkjp2mnR1wg4rk2cUmZzdIDDUSpHLHLQanLyefk1CjJpMjT1I5fj2c89Qrqzz56uotWcE9VPc+QPazZ+EQtZFRqzxZ6ib/5EPK/smD1HqvndmWs1PHfJ5zyS8Eyk5dso1ermlVhGbytW+TGi8cadlHu+nyrHyVqXaOTRzpG2aVhHNOrM3L9inLlmbfIGgJciXVjUrYHZppcdHpY5p1as8nFOuDtwT8sqPY081GjH12H9x6fOMV4MYamKdG2XV41p5b2qoJH57kxSjJp/ZnVHr6iOPLnk4dNnJmwVyNacqRog20NcAVFeTv0GH3s8YfbOTHBs+p/pf0meTPHLJfFEtV9V6N6Zi0mGM0vk0eoKKUUkuEihEAABQAAAAAAAAAAAAAAAAAAAAAAAAAAAJpPtDABJJdDAAAAAAAAAAAAAAAAAAAAAAAAAAAAAAATsD8zXL5NY0ydv6oOgyuikZxkyk2EaIGJBXIFLlC8iKSAapCkrGorvyMDLaOuDR8IlgZMOa7NNl9EvT7nbbAhjStGvtP7HUV0gIiUntKpIntgVvYX+yeyWFaXXktSME/s0jyEVdj76JfARyOD47ApXZXSM4tydlgZarHPNp5QhPba7Plc2OWkyvHk5d/8AZ9guT57+oUlng0Fjz5ZHJJUkjv8AS8TllUos4I1s4gm/s9H0rJLftjEq19JHhJWVXJljfxW5Uy3NEZVddkt10T32wtAWrG1RKlfYnIKtPgTr6EnaC6ACo9E1fXLGnT54YGsehTaXgSla5M3O2BqpR8lqSa/RzXyXF130DGjkvsW6yVyyq8IC4Pgq74JjFobugJyKTg9nZWCLWNb73Ci64Lc14fIRTkorsmc5OPxVnJqsOXUUo5NqNtNilhgoym5v+ANoXS3cMrb+yMcm5NOFfsvnttAJxtm0aUP2c0Mu7LtlGV/fg6ZvmgJYlCnbKa447BdUwIcdy6OLVaZZYyVHpJJLkzmlywPjNXpHhytNHDOLR9B6w7muKR5M8dkbjkXQlyzWWOkSoFUeBPspqiPIDQ0SmAQ2IGwAfgAXTCwGhoQIKYCbGgGJgADXZ1adnNE7dPjTa5IPZ9Mhwmz6DGtsEeLocO6K+/s9zBCSglN2GK1x76+SVfovslKV/obtIqBRQ5UkJSQt1gK6X3+ivcTrhRRnJmLcua7IrqaUv2ZTikcz1vtP5xf+iY+owyN7YSf+grXJwcmeVLg1nOUuejjzt8gedq5u2eXmbbs9DUXzZwZArlnN2Zt2zSaM2gpAOgYCY1yJJlpAJIuK5EVFgdmnlSNZz4OWEqL3WiImZmypPkhsKqMilRlZSYRrGW2V2dEdQkuDickS50Ud0tTRxazWylHYnwZym3xZyZfyBjTBNqVs7ZQWSBw4jojKS6ZKrKemlHmrDFppTf4nbDLdJqzpxSTkkkhtHT6V6R7slLJxE+49NwY9PhUYJI+c0EttI97SZehImvTAmLtFGgAAAAAAAAAAAAAAAAAAAAAAAAAAAAAAAAAAAAAAAAAAAAAAAAhgAAAAAAAAAAAAAAIYAfmbm2CEkUGVQRa4f6M7pDUm0EappjaMU3ZqurBikqGZRypypMjU5Z4oNx7A33Uy7TOHSPJkW5yuzuiqQESn8uh/kKUakOHYFLhA23+gsTYCbYJksbk4rwBTJaFuv9CsBqTTIk7kJ9/QLgKpSNFKlwZNplw5XIFbmxNFbUgUbAIcGvgIQoqSe3gISpdnhf1GoOMZR7+z2fal9nn+uYorROXbCx4GDfVR6OvQKUdQvltdnJp1PJ8YySR26LTxeoUcuXb/AAFr6RSqCt2ydysUsahFRi748govyEWgBMYDDsaQPgBpjX7IslyfgDVTcXadMmTb5vki/slzaIqcupjhfzfBnDWwm/iGXTrNzLliw6WEea5CurHPcW3fRMIJIrsqKjb7NFwzNSiu3RakmiC9/PI5TtEd8CqioaYXyTYAapoqF7v0Zc8GqlygjVvgl8dDUrHaAnHe62i3L5B4FwBonaH0ZJ0Um2BTJkrQA2B43rGH/HaPDbo931jL8dvg8JqzNbiJck7eC6HXBGmEomTVHRJfRDxtl1GIrNZY2uzFlAFisGyotDTITHYFWCdE2F8AUwsS5QAVYEjTA2x8s9HSR+STPOxfkelo3ckn2B7mjftPq7PVwOTd+DytG1Kk+z1cT2qgy6LYTyRS+jO+bfQOSl9MCk4tBf0zOUqBvjjsgtt0ZtJhua7IciipRjXKTM9qj1Gh7hSlwBGR0jizO7OnJKzkyuyK4c3N8HBliehl8nFm4QVwZEZs2yeTFhSoPIDAAAAAaZLY1ywNoSNEznXZopEFSMpMtyszkAlIpy4Ii1fI8n2igUrfINkWDAGzKS3FMQUo3EuOSiaKjG2BtjnKTpHo6OD3K1bObSYeVwe1p8FJV2Ga9DRQ64PY01I8nSZNjqa4PU00oyf5JFZenikqo1OaC+nZ0LoLDAACgBWkMAAAAAAAAAAAAAAAAAAAAAAAAAAAAAAAAAAAAAAAAAAAAAAAAAAAAAAAAAAAAD80QM02R/gWwMpXZptS5CCRdfoCNls0r40wS8g7fTCJWKKdpUymt3asq0kjPNOUY/CNsDRRUVwkgXZMZylBbkk/0NSSAc6MtzT4HOZkpNS5XAGqk5FpW+XRmpJvgv8AkBySQpdCtCbAnkOiqszyS2fsKG22UkTDnmjZRrpWBFfZSV+TWlXRmkrCKXC5Gu76QrSXKsmWS+PAFSzc0g92SMlJDck0FarJKRxeqrJPTSgo26OiMq64Kcdyd8gfJadPe4yltOzSY8f9xFSb232TrMS0+tfHDNceVrJGSx1XXAV78XfK6LsjHuliUpKrKQRRSdEAwNbsiT5Em1x2EVbAbQFNUTQCfIq+yk0T2wHGG7otY/sIJx6NPHYUlwvsmpKV9FWl0JATkhGfL7IwNxyuDujZr6KW1RpLn7IHdMBclVwUJPngb+yY9loII9FLgSaLTTANzHFtsHQKkgi077C7IchOQFqaTNNy++DCPPkfQVpfJy6vN7cW0zpSuJ4Hq2d45uF2SrHLqtU803Zh2jDdcrNou0ZbWkqDagRSIM9ls0hi/RcFbOvDiuuCDjnprjdcHmaiGyTR9UsClGqPN9T0O3G5pGpUeA2KyZP5AbRaZVmaHYF2Kwi+CfIGqYCTBsB2Ndkpjg+bA6MP5I9TBje6MonBixxnG1wz1/T5QUNk+ZeAPT06pKXn9HpRktibOHTTlKO2lFfo2WKO7myI61JNCSjHpVYopRQpK3dhFNisTZNgU+RUTu55CUgAmT4FZE2VWc5UYZGVORjkkQYZujgzHVlmceWV2FcuTyYSNcjMWyKBiCwALARQDQhkFJlWQgsCtxLYyGAmO+BAyqQwABMVFUXCDbIFDHZ14NPbRpp9PdcHdDEoK2io002nSS4PSwwikY6VKS6O2GNIrDbFi3eDsw4oxr4nNpsi3bejux8hHRjdHRB2jngkbw6CxYAAaROEZqpKyhgAAAAAAAAAAAAAAAAAAAAAAAAAAAAAAAAAAAAAAAAAAAAAAK+QGAhgAAAAAAAAAAfnX/0Jcv8AYrcuwaDJqRSkZ2U5quqAptjSpWYqTb/RpFtII03JrlkTkl3yZzn+iHKwrX3fjxwJNyMnf8F4d8VxyQW19kO76tDcmnyyZTa6KLxZY+5Tg0vs0nON0c6blyXH98sCuE+HZfZk3JPiNnRFJxTaphEIHG+0a7VwNuO39gYRVOjeH0YT3LmCsMUpyfNoK6HFrvkn275Nb4SE3S4CM58IxfZq22yXDmwM3EFE0SBhRGJaqjPdFcXyOwPG9ahtzQnwx445ZQjUfijT1mFqMvP2LT4tRkwrZJOK74KPbxJf2eNyasXAaJXompPc/wBD4IiWmMV/QNtIKGFtdEjXADTbGkyfJrFN9KwJjH6GocivkqIFJUN40/PJLlXY18laATx1wmJqSDlBH9gXjnJcWXwjK6K7QVad9Cttk4o1bTTKrkIAthYu2A7s0j0ZUyldEGiaGuzHotMopkvoG0K34AvG7X0KU1BW2EOOWeP6p6g4zeOHXkit9X6o43GB4eozyyzbk7ZEpuTshpmWis6ML+Jz0aY5U6CupcjJi+ClyBpj7PS00bSODHG6PR0yqjI78WNUZ6/TLJgkv0dGFHUsW7G+CsvzPW4nhzyi/swT4Pov6k9PcZvLBfzR83dM3BomOyExp8lGiYWRYWBomOyUxWBZePszs1xdqwPT0SSfKs9OOBuSkjz9JGqaPc0yuHRB0aZOKR11aObHxJUjoUmEUpNcdjbtENuxbmBTbIboTZM5bVYGjcdt3z9UZbnfBLlZKdPkC2yZSE35ObLmluqKdfwRVz88mE2Nztc9mM2Bzai+Tkn0deV8nHmYHNkZk+zSTM/IUAAgG2AhgCGJAUOwFYEU7ExD7AQAPsoS5LjGwjA3xw+wiYYrZvjxc9GuON+Dpx4+QjbSwqNbUdaw7jPDGqOuC4Kh4ce10dcYmUEdONcchGUsDUt0XTO3TzbpeSYY322bQglygOlWkqLhkrtmatqjWEVHwBayNulCVfZYkUGgAAAAAAAAAAAAAAAAAAAAAAAAAAAAAAAAAAAAAAAAAAAhgAAKhgBNu+igAAAAAAEMAAAA/NE2Fvkmx+CMhuxJ/YMEBcaNXVdmCbL3KuSiZ9k14G2gSCir6Lg3D/kIGAPnkhssAFFO0aLh9ck2nKtpcVT56CKgrdmqREf0VbuggboFyEmlHkzi5XwBbltk0OE+eETtrvkGq8ga70Q3b+ibsF2BVAxtqiLAfkmUmWkDSAxWL5bvJrt+xxGB5/q2Hfp73VTMtFDLkw+1jyS/acaOzX//AKWdd0ed6TLe5Qhkypvt+Ar3fSl7UZw3b5eUvBMvyfFfoXpWJYNW7ybpG+sTWok2qCME+SuxJFOkuGBDQnwWmTP/ALCrhieRp+Ps3lmUYe3jVLy/s4lmzfgklE1hdchFdMrwRaY1wgqXyzSLpGW7kpc9AWueQBcITXHYDlJIzc2wb46E0wqHn2eRLUzk0oqglgeR30dGHCoL7ZEXBOlfYSko+RyYkk0UXje5WU15Q4LbD7E2gJoAABUF0MltBSzZNmOUv0fL6ibnlk/tnu+o54xwNXTZ8+3bM1YcUU+EOEbHKHAVnGG4axNOxw4Ndtoikmkv2XCXRk40xxkyDvxNHoaRWzy8EraR7GljUURHo4lwjuxSXtuzgxyo1eTbE3GXNr9LHUY5Rl0z4b1f096LPx+LPvtzl2eJ/UeGM9K3XKKPi7oNxMuGIqtYsqzJPkuwKUirMykBaN8KuRzo6cElFqwPW0baaTXB7mni6+J5GhnjkuXyevppJdMg64Ku3yaJpGTd8+R7kgjXshumKOQmbsC93IpVX2ZWLc0wFkltXPCMPdUnxKzWb3KnyjJ40l8eAKu/JORpLgnckyZsispmUpUaZGqOXJIBTkcmVm0pW+Tn1DV/EK55MkcnZIDEAAAybGA0AuB2goAXYIAHQIpJhCSKUS1GzSOMBQgdOOHAscDphCiorHjOvFBfRnBcHTjVII0jFHRBGUf2bwZUbY1ZtEzgaw7CN8avzRsopebMocl0kwN4rguLM4t0aJBW0VQyYsoKYAAUAAAAAAAAAAAAAAAAAAhgAAAAAAAAAAAAAAAAAAAAAAAAAAAAAAAAACAYmrQE+4rrkomMaKIPzFSaGpWS4lRiEDBDkqQoJzdIIoGOUJQdSoRRPY10C5HQUWPsRSAFwNLcxVyaQT+ggaQ49hNNLonGm3fgDW6Y1Jf7Im0OLCNG1tfBmp34FklxRKdIC5NE2S3Y0FWna6GiU1QX4AG7LiZ2k+yugNkTuW7bQscnEpzTf7CCqJaKeRJdGblYCyxUsUov6PJ9LxL+5lBXbfHNHrtXFnj4IwXqjUou7/8AaqCvbxaXHptfj3ZeXzT7O31GM3ljOUUo1So4Z6fDhz48k8t2/PLPT10MuTHjmmnjXFIrLhVGcnTonVN40l1ZnC1XNkaaslPkUpNeTLeou3yRW7kkUp/9HN7iZanFLsqNt9vgrczCMubRTk6IK7ZSaTM4yKim/wBlGikn1yWnaMt1cUXB2AOPI0q8mscafbG4pdARtGmkJy5oAC+eikQNS4Au9vbBtNWS3YrryBSYNpkbkZ5MtIC5To5dTq1ixtoy1GpUY9ni67VPLcY9BYnUa6Wpyu3whRfk44cM6INkadUclFbrjyc6dFqXBBcV8joi6RzwZTnfBA5u2KJE5RXkMct0qQHfpV8j29M/jyeTpkk0j2MEUooSJW6Lb4ozT5qxt8FRV0ef6vi9zSy+6O1y4OH1LUQhppqX0UfCZY7cjX0Zl55Xlk/FkdoqqQxLgYFopExKQFo3xU2YLs2h2B6Ol4Z7Omk0uGeTo2pVZ62KklRkd2OdyqTLmq66OaEkv5NFlna8r6JouLS7E52zPJKTlaSX8Cv9lRpKTXRG6+wvgzZRp7kboUpGTlRLnfkinJ2ZTkEpmM5gKcuOTnnKy5uzGbCom0jnySNZtM55ugIkxA2IBodkoGUDFYdhRA0wQlyx+QqolCiaRiEJIuKspY7NYw54AIQNo4+ghF2b44u+SoIRX0b44/QQhybxighwibRRMUkzojCyhwiawVCjH6LWPa02EaQ7NlTZlE2grA3j0aRi2zKCbRtC0BpFNFLjsmP7KA0jJGiMYmq4AoAANGAAAAAAAAAAAAAAAAAAAAAAAAAAAAAAAAAAAAAAAAAAAAAAAAAAAAAAAiAE78IYAfmVrwUpr6M10PoqKfJLxxUt3P8A2OLG0wKTsbiRB1+zS9wQkhU7NEkkDjYEKEl4GomicugcaASSNIMyXZrHgIqfCMlJot8vsUor7AluwXC5YWiXIKrsT6I3CYFD3fGiVJ9dhXIDTopNMlLwPoCnB7t18FdmKWVzu1tN1xy+QCuBdMmUrf0OLvsAYRJyNpXFWydNlyp/OCSA2bVHkaiMF6jCThOS/wDiezkgqu1/o83U4Fm1WNXsV23dAehk0UJbM08zUf8A1kexPHky+npYclxSs8l6NajHvWSahD76PU0UJ/2EselyJtrthl42phKfE30ZQnzVP+TbPGcJuE/y8mdfoja4q+ezPLSNI8Iyyx3eaAw3pdBCTcvsJw2oWK3NBXfGNRTHTf7DdUUioNdhC2suFoFK2Oyoq7HCkyCooI1U+Su+fBi01ykabrhz2BLlFyaQmxNeRWFPeLcQ2KL56A1UmJu2S8iXZhPN9BWmTIkv2cOo1FeQz5ml2eZqMzfkCNTqHJtJnI22W+WQwpGkJ12QAG6lF+Svj9nMBBvLOo9OzOWeb/RFBQDcpN9nVpU7MceO2d+mx8oDv0kKaf2etidI87FhuuaPQxR2pBG3Am/2S3z3/oNyAt8o831io6OTlV0ehfB4v9R5HHS1YHyU3c2JC7ZRVNDENAXHopdiiUuwKXZ04IW0Y4YbppHq6bStNEVrp8TVNHpY1JJWiMGLbVo7ElRkLGovtcmtc8GXTLb+ioqRm3yDl+yLsCm7M2xt0Q5cADl+jKTFOZDnxaAUpGMmNz+zOU7IqZTMpSKlyZSdFEylRlJjk7ZnIBALyHYAhi8DqwF0CHQ4ryA1Gl+wSH2XGIBGJtCIoQNoRplBGPJTTS4RaRrBWRDwx3RR0RjRMIm8OiocEqNYJE7TTGijRQo3j0jNdGkQjVKujWSuKIjyXQQ4RRvBGcFwbQA0gaJ/Zmi07A1ix2Z1Q6CtUPkziaoCosslFIKYAAUAAAAAAAAAAAAAAAAAAAAAAAAAAAIZLjb7AoBDAAAAEMQwEAAAADOfLnjBfJ0/omjoGcum1KzN7bpeTpEDABMBgShgfmBaVgoFJUGUrhlS5DbyWlZQoQvsvaHRSqgiS1XkhjtAWmhS5M7pjTdAJ8DU3/BDbb7DcFbJibMXNhbYFydkfwOxoKkC+KDa5OkgiEWh7YQre7f0ipZE1UYKKASFKEWueRSdCTtAXF1xXBSkm6OeeRY+ZMlZZyacHwB0SXIclWpRTJaAceRtGayRhJb7SNv7jFkjWOmwM+Tk9Tyf4oqqd9rwdiVmGu0yy4JeK5sg6dNh/utGsWPUzlSt8Umej6PjWnhKGGa9x8Pm6PD9EnmWGeLHmxt1Vc2ep6ZjyYc7cpxjk+rKlZ6zDLDqJRnbbd2znrk7PUMWf+435ne7p+DnapBYymml8TDFo45ZPJmnktdLpHWnTBzviiK5NQpKO3HH/ZEMGVwXaf2d8Fbqi8sqaS8BHLjwTivlkky1id/m6NIt82EuygSpV2UkLxYOVAXaZpFqjCLXbL3JLgDVshyfgy3OxuQGk50vsi+GRf32Jy4ATkkTv5Ik1fZDkkFXOZhky7URky/TOTLkvyBOfK3fJyTlZU53Zm+SKTZIwAQ6GgXIAKh+SlGwElZpCA4QNscOeiisOLk9LTYaVsx08HS4O3HHgiOjFFI3TpGWKNLlmjaYQXbticuQfHRLA0Uv2fNf1Lmuagme9knsg39HyHqmZ6jVSa6CuBFDcWgRVUlYAhsBx4LXJmuTfHjbCujRxvKj6jT4IvGmeHpNK+Ge/pVNQSOdqtVipCqjVtrtGU5UVCl0Tua6CU+OyN6ZUVdg3RO5LyZzl+wKlJNGM58foJS4MpPgBe4myXI5/bye434LlwAsk+DOORoJP7MG9rCtJSMpOxc0SwFJkNlMhgJjGopK2KmwGCGug8gVGO5/opxT6BWkUgEoGsYDgrOjHp8svxg6AzjE0UGbQ0Wb6S/lnRj0b/5ZYL/YRzxiq+zfHEJ4VCVRd/s0hEocY0ax5/QKPBSRRcUaLsmCK8kRt1HgMcrlTCD4LSimVG8ei0Zw4NIgXbSKx5W1yqEo+QaoDdSscXT5MY8s2SCLhni5VzZtd9HOou+jSHYVpuSlXk1Rmo82WgK5LTJTCgqxiQBTAAAAAAAAAAAAAAAAABDAAAAAAAAAAAAAAAAAAABAMAABEyxwn+UUywAmMYxVRSX8FAACE3RQiDLfJuqaRomJ8jqiD84VVyNK+jNMZplo0NIlN33ZXLAf6HRKV8jc6QA3RnOVeAlNshtsCk/sHNfsiwQFJcDRO6x2gokvoEJvkLAWXNDHHy2KGXdG9rQNK+uR9oDpw5NOoXNSk/pEZM25VGOxfSMEvoq6/YRSaSHF/wAGb7voxy6iGPvsDoy5OKirZnjyzfxcaZy/3UH5/wBm+HPjlw/kRVZtNKfNhhxZYvlqjbFOLfxjwXJqwGnSDdZLE2UGRKnu6OS8KbcPi15RedznJQSdGGoxrHBJsg7NPqZS4ctxebIpRcb8HFpXGFUd8oY5xvyBx+kwywyz9uWJN9KT5PX0mk1H90smaUYy8NO7PBwYZY/UZP2nkj+j0css/wDcY3L3MSXMV9FSvc9XhqJRhP8A/bj4SPJlkdJI9rU5suX01Rx88fJtcngdN/YSLg/LFKVO/Aq4CL55Iq/cXFdlv7sjchuSKojki3XkcmiHOJLm2+ERFp2P/ZG4E7KKb/7JcmD4F2QG9i9xkzkq4IT+wrXe2TKf2TZMpFBZlkmS50+TGc+SKWSaZzZJDnLyYSkApO2Sx2IBFAlwNIACh0VGNhSUbZrFAomsIryVBCH2dOKA8cEzpx40qIjTDBHTFUTjW1F7gLU9obr5IvkL5sCnKhbzOTFdIDH1DNt07+2fO+3uyX9np+p5d09qOXDC5ojTHPpP8dpHBsadNH07hDZTOSegWWdxQ0eTDFa6InCuD2paP2Ycowx6N58ySRdGGj0byLc1welg0Xijux6ZYYKCR0Y4JO6oxbqs8GDYlwejiSUbS5MoJNmypCInJP7OaUk/JWeXJyynz0VFvjohy5FdsmdpgXKXBG5/6InkviiN5RU22/0S5CcyNyXIFynSMZS3BOZnYUmZZOWVOZnJgJvjkhyKuyXByfHQEt2yk4pc8sG1Dhcv7IAHyxoaX2ADQbeRpFxiUTA0SKjFWXtphBFf6Nouf/syUuDWCsgqKbXLZpCHNhFGkUBSs0XHIo9FxXy5XBUaxdopCX/RdFDi6NYqzLZbN8aoIaVGqr6JVFxQFJAn9Ma4KUE2BpikzSTTRGPHT7LlHkCY2mbQcvqyYQT7Ntyhx0Ba6KViTTQTnGCt8IDSErLMsck1a6NFyBV0UmRRSCrTGJDAYAAUAAAAAAAAAACGACAYiAGIZQAAAAhgAhgTJvx2BQExuuSgAQxAMAAAAAAAAAAQN0KyArkYAB+aVyMUWvPIbrfZUa1StCu+CFlrgN6+yIp3FcEN2JzMsmVQRRqm+gFimskN3Q+CBXQrlu64GyVKW4qr4QrsT5Y0wGwQnF1YLogKEkNFLkoic1BfsyxTnKXN0dKjHyrHxfRBD6M54ITVtcl5nUG0rObDqJSyUwOaWGMMtONo6cWNfik0dLxxk+TWEdqAjHB40W+WU6FXkqFVMU5KC3S6Fln7cG0rZwZM2ScXvi6Cul6qD/EyyL3uWznUlGN8GuDJGUqSf/RFROGSFbXwd+lt4qk+f2ZTjZrg4dBHNqs0sGeO9/45PlJ0ejqNbCeKGPA5R44f1/Bwa6bxZYTi4Kn3NWj0f77GtFH3Hhyzf4tO2ipXr6HU54+nP3Ye5OqT/wD7PGyprJJvt/R6/pOsvA5aiPS4f2efrsscuZyhBQi/AZcoLkLsE0g0fRn7q3U1Rb5RCSvoinaQ+zNu2OPIFofSsvHGPc2RmyJuo8IATVCcjNSJlKgCcvFE20S3Ym68hTeRmc8jb74JlIylIBymYTmGSVmTYBN2QxtiAVDSGgAEFDSLSsoEuC1FMSRpFEBGJtCIoxNoRA2xQo6IKjPGqRrFBGsehglwF/sBoiX6BvkHQENtCcuBTlRx6nUbFwwOTWc5mLE0pIyc97cr5N8EU+TLTrVyaOzBBRVnHCaidOLJa54IrTJj96XPRtjwwxL4pIiE766K3WyC3yzaKVHPuLWVJAXb3CnPjujN5EkZyluXDLEVOVowlLkbdGb7tlRS+yZu32TKfBO5FA2rELcrE2AT5I5QpPkncvIVMm9xEmVKvBmwEyJDbIbAL+x7uKXCEIKVBQwCCx1YmmgUyjRKhxmujPc2xrsDbfRpFqTMFd/Z0QjTugjaEODWEaJgaxXIFwVmkYV+yYKjWIRSVFolM0UbRQ4lrsSVFrHfkDSCNEZ7trqjRST6CNIopdkJloCyokIJwnKPwdBV5JTjG4K/0GDNkyP5Y3E5oPLin8vkmd8JJxtdkRrDhlOUW6MtzY4RW6yjpiqXBUlGcakrRmpGioCoQjGNRXBaIXHkvsBoomxrgKtFIhMpMCgEMKAAAAAAAAAAAAAAAAAAAAAAAAAAAEMAAAEAxAADABEAMAKAQwAQmUIgVhYN14Ag/MVL/QWm+BbWu1wLnwVFMFVETm49GuPbkX0wJv7MZ5Y76qzo2c14IeKKdqKv9gXBLamuhtWJPxwG+uABqiV39Dbb/RKdS5AJTUOyYZI5Onwa5McHFf8AJkJJdKgLXC7G6M3ddiimu2UapopcIiDNI0wJjuV8hY2xIBbd0Wc0MPt57o67VE+SCuy0+DPyNypAF8jckSueR1YDTT7G4RkqlFNE1fA+gEsOOuIRGoRiuEkNMH0UTVlKKiSuy74Irm11e1co2l4PR9PloM+jW7TQTS8KmcOdxeNqXEfsPS/7PLP2/by5Eu5q4hK9/wBM1EfceJ4agupLn/sw9XjhlmrTq/trorBqcOlzLCtyjJ8TT/8AudfqmmwR0qyKVTf/ANSsPASE+AbpibRGy3B2Jr7HDvgBNeCoSUeH2P8AHoya5AqTbffBLJlIlydAU2Rbb5F0hWA5OujKUwlIyk1QUpzMnIUpmbYDkyLBiAEMCgElwNIaKXAEpFoEilEoaRaCMTWESC4KzoxxUXbVmcIm8eAKiubXBcWkRdIcHyEabuew3ccEyaohT2ga2ZyyVZnLMkzDJmVAGfPwzydTlcn2dGfJdnHKNhSxZKlTPQwyqJ5bVSOvHlqNeRVd8JqzohNHnYslyOuP8mLFdkctMHmVnLvS8mkEpsmK6fdVdmTzXLvgx1T9mHHZyRnPJ5LiPQy5HLG9rJ0rlte4zwKSVN2dCZUU2RJpib5uzDJnUZBFtkyfAvcUlaJvkKG6Bt0S2JsB2zOVjbIbKAUpBYmBDEMQD8CSGUgEkCRQ0rQGeToySf0aZXxRGJtdgNSpDjPd5OlY4yhfkxlpnfxQG2Crts7oK10cml00lzPo9CCSAzpxkbRiDjZcU6CHXBpAmKTZrVIqKiv0aIiBqkUFclqUoeLQRjY9vIQRlv8A0aRjQoY6dmqAqBqmqIiikgBpM0x/snsrbXQFSSbKjEmKdcouPAFUUojikyqaAcY+ey06CLiG6N/YBkUpRqLplYIyhCpOyltZSQFw29smUrfHQnwQ80Yyppoito8lrgiE0XZQ7GRZSdgUAEZJOONyiraCrA59JnefG5SjtafR0AIZGSCmqba/gcI7IpXdfYFAAAAE3zRQABMpbe0wjLcrAoAAghbt3NUWKldjAAACgAQwJ2rdfkoAAQABAAKxkAMQFAAAAmrBRSBDA/MJZrjs4I3U6RDVSsrjwGVKO7sqK2vgIxdWgUuaYFO6slydlNp9GWWSgvk6CtOJ/Qn0ZYZbnx0bT4RVRuDdZK5YLgg0TtB0Vji2KXdBCoHFsdlIomK29s2jFyXCszcS8c5YounwwJfDCJDbZcVSIE0EeWO7BoAJbtg2wvgBqQbqEqCQFb0T5uyU0WmvqkRTQbuBy64Mm/2UXu/RV3HqiF+IlJ3XgAn8oNPoXoycdRkjHKqfj6Kpfyc2J5sWvTwYoz3dppNBHsY9PlxZl/cSxuDfDvv/AEerqNDPLgWWLbUV+Ldr/R48sWo1GRQzYHjh4+v9HqvHrFolhw5VKC7T/IrFeFki4SdqiLs11e5ZNstyS8MwTSI3GiVsHlUU4xM8mR1UeEZLcwNJZeOSN4ZY7Er7M74CtNy8huRi5k7gNZS/ZnKTIboic/oBuRlOX7C+eTOQUpSskBoBBTY+xpBCSHQ+h0ARRSQJFIBpFREkWkBUDeCoygjaIGkV9FN0SkPlsAhk+VNWX/ysj8Q3WuyDRyRnORm515McmWgHkkrMMkyZ5LMnKwpSdsmhjoqMckPJKNpdGdXygq4Npm6zOqswS+w3fQG292den1ChG2jz919lJuuyK31Goeef6RWJeDCC+jswx45COrGltQ5NeDLc1wNkQO/vgwyY7ZtuJk0wrOK2qgsMlLp2ZykwLfJLlSB9IhgJshspvgi7KBSHbYqGugAKsLAASGhrgXbAfZS4BIqgMcuPdyY04nco2+RvCn4A5YTaXZ6OkyQ9t3G2cv8Aaq/o6sWFQjVgaRlaNoLgzUUvJcL8JhGqNYq0TCLrlG8UlEDOMaZbVjodFRWNUaoyTNEyjSPBceTNWawCNI8lJIII0pATVDqxtUhRqT4YGkIJfs1jEzSZpB12BaiJ4yilT8gKEaNkuCYopcBGOyW5/RcIKJb/AEJADaTNYO0RtTKXHQVoTKCl/Iky1yBMU0WhpDQUItEoYFiBDCojBRuvJYAAAAAAAAAAgsgGK0ZSbbKgvsg0E3QNCaAW4akFAogUAeBJJdFFCAZQgGAEgMTIGBNjRAWFgyWBVhZN/YAUFggYH5baT6bX6FKMZdKi1HkH2VDxqlS7B8MUW07TJl2Be6uTz9VlnPLTZ2Xb+jOWGE3bQUabJtX2dE57jOMVBVFIbApNBw+hVY1SArdJRq6Itj7CggTNISI2of8AAGkuSW74siUm/Ik+QNFwPkjcw3MDSLYm/sW6lx2Tb8gU1YqoW79hF8/sDShNIG6RK5YCdR/Qm/jaZc1wZOXhBQpN8FV/2KMUaJeQEmvA27Ik+eBdsCm1ZxaueXDli8eSUU32jsRjqlD237kXJfSA9P8Avc+LSLE8rlvV3/8A8j0vRtdqMeGSzY5ZVFcSjGzzfTJQyaF/3mDGsa/GSXK/6O30bWQnqFgljtX8Jpf/AHKxXF6hN5sksri4tvqujhs+g9e9r3NuNVKrkz52fD4JV5NyQ8OSEclyMJOxfsNNM89+Ryv+DLcwckS2A+yW6Jb+ibv+QCTJ3CkyHICpSIbsOxeQooY0hPkAGiemMIpDUWKK5NAGkNR5BFpAOMSoxQRLSoCkikSnRSZBougvkm0v2JzAc5GcpP7JlIzlJAOWT/ZjOV2NySIlOL8BUEjAAE2Ohoozkm0JKkXIkAt1QhhQAio8skuCA1xrk6o2kZY0bED3FOSa/ZD4Rm+GEaN2S+gTBtBUolrkq65IbsBORMpB0KVATfAmxST8BBPyA0MdIKsCS1GxdDXAFUNKhK7NVyAorgdclbSkgFFWzWKElXgpBFKKouCEkXBcgUkvo1xqiVE0iBpBp+TWuDmqV8Gib4RUaeSqJTou7ATXH7NMSaRMUjWKroopLk0iZ8+DSIRtHgtMxUmikwNWrRMIqMuOAToa5A1TTK2+SYui0+AHF8UUo+SI9miaA2i+AfJmmw3cga8pCXD5JUmUlYGiY6RmnQ1LkDRIslUMCkxiTBgMYkgCrQyI/EtMKYAAAAAAAAAIhv7RoIlgza4Kh1yOgZADFYmA6GkJDKGIYrooAACACwJYFAxAQSUkL+RpgD/ZLVjslsBg0xJUPkgTY+GSw2pc0B+bwk2qqL/ZnJfJoVFtJGkRyKuBtg3wAqAEF0FH+wFfkbfAFKkS+WCKjGwBdDHtpj8BBQnwh22RJ80US5N8AiqBQZBKTH/BajwKkiKaBkoG2UJuh2iexvggpFxdGcXzTNLSKiZsiTX8FSfFmUprsitYyTXYpSa/gwUrlwVbsC077KukZoootMzy8waatDTCTUotBG3puLT6iLxf3M4V1za/6PR0Wmjp9X7WTNFSfTa4Z43pmPMs8448WOf1bSZ3abHnlqXjnCUcid/sqV72v9Oj/bSy4lzXKTuz5bPCWOW2cXF/TVH02p0+sy4YOM3LHDuKjTPnNfvWdrI23+yUjmZMuEDZGTlURpMnfRIorbwEmVTtURYmyXIAlIQrAAF5BjQRQUCGBDGi6E0AI0iiEuTRAUi0TErpkFxRokZxZdoB1QNislugK3UJv/Rm5eSHOwqpSM5uxSZDYA2SOxAAAwXBQwC0S3RA2TQbhNgDGujJz5ouPJRajZrCNMmPg1SINYspMzQ26ILlLgi7JlLjkl5KXAFykQ5pClNshK2UaKVjdUJcIVgDZI+2ACYkV3wFUuQFQ0AwE4urocOxe47rwafGXKAaVs0iqJiit1PkC+hkuVlR5QGkFaGoNMUeDaIQowZpCFOyo8FAaRSaQbaZMHRp2VDSChroSQFItfRC7LRRcC0QkWgLjwWpGaByoiN1yUqs5oZm+NtG8ANVyaJcERNIlFRVF0QuzRMIQ12VVonpgaWxeRpoYU4tF39GZa5QDQ/Iik0gKToqMlfZk3b4Raa+gNhmW+iozsDRCZNgm32gGuS4iVDQVYAAUAAAAAAAAAAgoYATRLtFNh2ZCUiiWgT4AoZKGUMQDAQmrHYATVBdeBsmn9kDatcEJSXkrcNNAJJrthQ6sKoCaYdFoTAhq+h0/LGl+xt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" name="AutoShape 4" descr="data:image/jpeg;base64,/9j/4AAQSkZJRgABAQAAAQABAAD/2wBDABALDA4MChAODQ4SERATGCgaGBYWGDEjJR0oOjM9PDkzODdASFxOQERXRTc4UG1RV19iZ2hnPk1xeXBkeFxlZ2P/2wBDARESEhgVGC8aGi9jQjhCY2NjY2NjY2NjY2NjY2NjY2NjY2NjY2NjY2NjY2NjY2NjY2NjY2NjY2NjY2NjY2NjY2P/wAARCAPABQADASIAAhEBAxEB/8QAGwAAAwEBAQEBAAAAAAAAAAAAAAECAwQFBgf/xAA3EAACAgEEAQQCAQQCAgECBwEAAQIRAwQSITFBBRMiUTJhcQYUI4FCkTNSYqGxFSQ0Q8HR4fD/xAAYAQEBAQEBAAAAAAAAAAAAAAAAAQIDBP/EAB4RAQEBAQADAQEBAQAAAAAAAAABEQISITFBAyJR/9oADAMBAAIRAxEAPwD4pclEIpGFMTBgBlNcklzINAQxIpAIOihAIBhQEgOgoBAMAEAAACYyQNY9G0OjCDNoEFLsp9Erst9BWD7EVPskiAAEUMAQMoAYhkCAYqABWMTAaGShpgMEHgAGyH2WSyibExsQHRg6NGY4DVsit8fRTIxdFvowrny/kQXl7MzUAAAVAPsQIBhQIAgoVFAFTRLizSwAypgkzUBqYzCi6QUhpiPIMtw+hOLKIsaFtaGkwGpNBuAVcgOx2KgoB2Mmh0ACYyXYCYgbFZUaY+zauTLByzo28GaqsX5HVss58S+SOxfiYrUc2fhGDNtR2YssQICRlDAQAMBDAYyRpgUDAQCYIYgHYxIYAMQwgAAAAYAyiWSxtk3ZQG2FGJvhFI3QxIGYaCLM0y0VHf6Vi97XY4eLP0qEdsIx+lR8H/S2L3PUo345PvTUZMAAoAAAAAAAAAAAAQDAAAQyUMBgAAAAAAAAAAAAAAAAAAAAAAAAAAAAAAAAAAAAAAAAAAAAAAAAAAAAfhCLRCZaMqUhJlTVoz8gOSIZo18TNlCKRI0AwAGAkMQwAAAAD+RWABQUFgAmiSmICsZtDhmOPs1i+SDVdlEIvwFYz7Is0yoyphDABWBQCCwAYgQFCAVgAmMEAqAf8AUCGJFEAgYAyiWSymSwNMJqzHF2bEG2Ho1ZhHhGsXZmtMcq5Mmb5kYlgQhiKgGIAGAWAQ7AAABisApoAsTACiR2AwoQwAVFJWNqkAqQbUCdjAjaPaMAFtDaMYRDiS0zQlgZMlo0ZJRrp1ydNUYadHSZovCvkdLXBhg/I6JdGa04NQ/kY7ma6hXMxaZuMjeCmmTQ6KKTQ7sjaKgNEyrMkmHKINRIztopSYGoiVMNwxVJgSmvsdgUAhgMLFYWQOxkoYDEFifRUKRDKbJKhnTi6OWPZ1w6RK1GiEwQmRQi0Zrs0RWX1f8ARmK8+TJ9I+wPnf6OxbdDPI1zJn0RUMAFdFDAjeg3hFA2Q8gk4Lly5/bBoc5bv0J5GvAt8JPh2GSSjH9lZ1Lzyi+YmmPNDJ0+fo4/dd3Lo034uJJpNAnTsA54ai11ZtDJHJe19Ea1YAAUAAAAAAAAAAAAAAAIBgAgGAAAAAAAAAAAAAAAAAAAAACAYCsLAAJWSL8lWgmgAAK/CV0WiComVV4I28miF5ANvBi+zo8GM1TAzoaDoChgxAAAAAAAIBgAAAAIAYhiYDh2aJ8mK4ZpFgdCLRmujREGeQzNcnRkAxDQmAqsbiC7K8ARtCigYEiGMCRodBSKEA6CgEh2FAAwFYWAmSxslgXi7N2c+Ls6H0Bpj6NVwZQ6NEZqoymJvl6MRAvIAMoTQ64BiCFQNDAommhjYIBANoRABYxUADCgACkSgCtEN9ExKfRBFUyhUMoQAwIAAAAJZRLZUQxDZJR0ac6DnwdG5KNsH5HRLo59P2dEujFacOX82TSKyfmxFRLS+hbUUwKJ2IHAsGBnsYtjNUA0Y7f0OmajSQ0xklQmbOKJcUXUxjQ6ZbiG1jRHKQ02U4hRQtzDd+goKAamityoih0DTsGyWiXYFMlktsVsqNYcyR1LpHLh5kdKJVixMBkUkaxVtIhI300N+eEftpBH6H/TuH2fSMK+1Z6bdKzHR4/a0mKC8RRrP8WajLP3H9CUrfLIlZMk6KyNRqY4l9mePW43Dc+DmzRV8u0cuSPNLoDTUetQeRwhyzkyayeWdbnEU9PD8kh44Y8viqIPQ0UnttSs3eVuXJyaRrG3FM6ItbnZpira3v8AQ46WL5ugjL6NbpKgFDHsf2hKseZTTr7RcbS5M8kbYXXbanDhijPmpdo815p6fJGncW+Uei3Fw3fojcrQDHFmjJVdNGqkn07IumAErIroKsBdgAwAic1BW03/AAA3JLsSmm6ODU6x3UVRli1E3NNlZtr1ZSUVbdIxeqhdR5PN9S1MnBKLo5tHnkn8mWRm9V9DF3GxnHDUpQTT4Ljqtz6HiTuOkDn/ALhbqF/drftaJla846QMZ6hRQseqhPi6Yw8o3GZrLB+R+5G+yLsUAty+yMmVQjYNjRuuxbl9nHl1G6PDMY523yzWM+TulnipURkzxeOVPk8+eWpq2KWRW/2XxZ8q6ceptbWyf7h/ZxuSUrTHJ+S4mt5ZpRm2umWtQ0tyZxudxZniyv5QkB6i1PHLNI6leWeVbUXyEJuu+hg/KRxENHF3aIGAANGWQ0JmrAxYDaEUIAGAgGAADATAB2IAGIYgATGJgItEFIDog/iaeDKHRtHoipn0Ys6J9HO+wgQAhgJFEjATEDGArAVclFAMQAAxDAAEMA7AAAlolotksAxcSOhnPj/I6fAF4uTdKjDD2dBiqxzdGFo6My+JzUWBjYlEKKgAKYFAwACAGhAgGAwAQDEAqApCABhQwpJFrokaIDyMmrY2AmFAMqEIqhABLKZDAlkjYio6MHCNrMcXRoZV04DeT+LMdOuDaf4sy04p/kxIJP5MVlQ2gFYygATY7AYgAAGhDRA2SymJgSUhDRQwAKAKX0LaigYE7Q2FABm4Mhpm7ZmyoyaJNGSaReFG6MsXBskRYpFIlFIyqj0PRMPvepYV/wDJHno+g/pHFv8AUlKuIoJX3SVJL6JyvhJFnHq8+ye1eEbZrScowjbMXlUujkyZZzM1NpdlYbzSk+zOceOAgnFbpMFJNlRn7dp/RKwpco60ltMJurCnjxJW7LjFylSOSWZ9I302ZRjcnyEdsIrGuWJz54MHNZHe4qCily+QjeM9yoMr2x6MU6XYLOpcMowyqU3fVHRjzSajF9GGonwtpeme6PPZFdOeC9vdHs49LrJ48+1242dW5J7WZywRT3IivSU1KNmGWL3XFhjleMMUrbsLreH4IJxbXDpohS5pFp/ZGtUuuRkg39AZ5NPiyO5RV/Zhl0u1fA7AtdMD57VxlfyXRyxkk6Po9RghON1yeHrdNsnceLNRiw4Z9i2t8HTDJx2ee8b2/Zqm4xRqMWOp6ipWR72/Imce/wDyU2aS+KUkyo7J5W2kzNXHMnfZhHJu/k2u4qQHTKe18cBHK35MXk3Iyhk+TRFdb1MoPsHqd8ezjyZLizmx5n7lDB1yzfIJ5HFp+Dnn2EZ7o0FaanJaTLUk4J2cue3jf6MMGolaQHbN8MeLLuj90YZZ8Cw9WBrGfyf0K0shMZfJmUm1loK74vdjf6McUvk4ixzcbEnTsg/MmgXY2L9nJ2WPpCi+BOXIFCkNCYGbJ7KfZICodABQgYMAARXgQCAYMBAAIqATGxBSGhDRBvj6NodHPDs6IdEFPo5pL5HS+jCfYEFWSMAY7FYyiWA2IAAGADEMAAYhgIAYgGMkoCWJjZLAIfkdN8HNH8je+EBti7OjwcuF/I6b4M1WeXlGBvPoyAkA8gUACDwAAAAG2x7eBodgQruiqY7GmBNMC2SQJAMQAgGDRUAdCDyRVJiYAAwQeBFQwAAETIoiTAhiGxI0OnHxE0RONfEvyZHXj4gipv4MzT+KLycYzDTifbFRX2BpE0NDoAEwBDoBWFjoVUAFokpAAqKYWQS+OBBNWCToopMZKTRQAAgAYCABNkMpslsqIYhsCo1xo2Rlj4RtEjUNDGxEU12fYf0Xh/8ALl/0fHo/QP6Tw+36Zu/9mWM17h4Wt1Mf7ifPmj25y2Y5SfhWfG58jlkc35dmma9DJqKhZz4s8pyt9HIpyyceDtwxUIFRpLLNrvg0xTfkw3c8Fb+KRWXa8y20c0530Zq65JlLwgh2mTO64YmqVmW+Vgaxc482bxyNrvkw3OuRwnTKjqeSSxtIzxyafPY1kTRDaKjafKTOrTqorg86eajfRaxyltceDLTryK5m8EmkmRP7Jx5PmkQdX4xM4qUJOXgqUjXHUo8hWcMly4Rc8ySugUI7+CcnLpBS9xyj8B48yT+bp/REFsn+idZplnjvg6kiDr33+PJhqpTSTXBjp92OHL5RvkmsmJ2DTwtyx8vk5dTKF7ZrvyPTZqe1muowrJAo83Jh29crwYviFHbBvmEvBGXEtjaKy8XPujktdFy1DWMrNG7OXKrRdMdGHI5SVM61NxVM8zSvbNHpS5SZUxrCVxM0/wDITGe0f/NMKnK6bOaL25Uzp1HBzVymDHRklcf2TAhy4RafxIYJu1RzwhWQ1nImKuSKKzuoqh6Z/FoM8ehY+OgDI9rJlzNMWT8wn+USK3fELKXMLJl/4kWnWIi4/M2Sy2Q0c3RUSlG2RHs0QADBgBjLsRc1yQUIAAAAAoAQAAAIYgGIACAAYigYLsBAaQfJ0QZzRfJ0Q7Mq1Mci5NjPIiDJghyEUIaACgEMAEAABSECABgJDATENiACvAhgSyWUyWAo/kbN8GK7Nb4A1wdnWlcTiwP5HdHozVjGaZkdM/xZzMkEsEwYjQB2IAAYgAqwJGA0ykyEUBQgTAgQxMEUMYhkCAGKwKSCkAAFCGyQKAEARLZEjQzkkaEMF2NoUV8kVHXD8TSPLREVwjTGvmjKutQW1Cyv4FrpGefiJzacvkBWBpDaAE7GBIB5AoBiGADQikA+yWi0KSsgmrKoqK4BoCGA2gookBiAPAmMTATZmymSyoTBdklQ7KN4mkTNGkSK0EAEDhzNL7P0/wBHxLD6Zgiv/Wz820MPc1mKHdyR+p4Ye3hhD/1ikajNc/qmT2/T8rXbVHyE5KUqPrfWJwh6bm3eVS/k+QjHltlHVp4qzTPmS+MTk3uK4CHMrkVl0b2omkMiSt9nLkyKIseS+wY6pZeeAT8sytV2ZzlJ9BMdE8lqkVhgnyzki2uzbHN/6KljpcE3SFsaZHvpKvJpjmtvLKylulRzznOJ2rFGSsyy4E06FWOW5SR3emU5U3ycLhLHLno6tGpQyqUemZjT2Ml1RjB7Z8m35Qs5p3uKy6ck+FRpgbaORNujrxfgRWy45BpN2TCRUugE/jL9BvT4ToxzZtpkp29yYHTKFKyJN7LRTleL9meLJ8tsugMbXNdnTpstwcZdo5c+P57oOhYcrTp9gdGdRSb6ZyxuUGjpf+SPJnBRjKvsqODLiptnFkgndHuZcCkqPK1GB458BqOLHGp/s9PG1LGjzcjqaZ24JXAJhzW0ad0D5Ii6kUa5Y7oHJLh0dkmcuZVkQU5R+KZSXwCf4pBPjGQYz7RWPtGbdtMvH+QRpnfCIhzEM75ROB/kiiZu5oWWVZIjf5mGon/liRXoflFfRUv/ABk4fxRMpU5IjT85ZLKJZhol2aIzZcegKDwAARJGbNZdMykAkAUDKAAAgABAUAADAQAAQgBgUIAACkdEPBzI3g+iK6ERkXBaFk6MjBisbEUIaYmCKKJZRLAGAhgMBDABisYAxUMQAADATJZTJYEeTZdGL7No9AVi/I7oficWL8zsg+DNWDJ0czOqXTOV9sRUsQwZUIAAqAAAgBgMKBiQyACxDYAAgKGhiQyA8E1yUAAMXQwAkbEBQCGBLIbLkQzSJYR/JAxw/Io6o9I2xK5owXSNsDqaMVXclSMNT+JunZhqOjEVybUKmWBtEW0G5l9jAz3D3FNJ+BbEUFpjROwNr+yC0i6MkpD3SXgCrpg5oncvKMpP5DB1RfAMzhLgu0AeAATATAGKwATGJgQyGVLyQzSEaYzM1xcAami4JSstGWjQPhgII9f+mtP7/quLjhOz9HPi/wCisO7U5MjX4o+0NRl8/wD1HkcsuPDdKKto8HdzR6HrWb3PUctPiPxPPirZUX4BSoHwjGeTwgqpPcxxIgr7NEgKVsrdRN0CCKs2xV5M4qzeKSRWScFdk+eWOd1wEISkrZQR1LU1HwehCUHFcnkZ47Xx2aYoZHj3bqf0TTHdqYJr7NdHFJJGeF7oVPk6tLCKYR0N1GjN82atWzGclFlDiqNscjCDTiTHI4zIOxOmy4TcuDFOzWElEDLNHc2c+1wO+UU+TnnFbgKUrxoW0lLiik7dFRhkk4v9GW9brOyeNHHmhabj4CuqDqNoxyxc/lHsekneNqXZLk4ZOOUyB5Mk3jVdoib93Hcl8kbNqtyMMjp7l0wPN1WNXaL0rqHJrlipMyh8eCq1+2ZPiaNE+DN9lGz/ABMMnykjf/iczf8Alog0fIsv4jl2hZfwCuSEvk0bYn8znh+RsuGEVmknMWDtkT5kx4X+QDl+b+jgyzvP/DOyctsWzzsX+TMyK9rE/wDGv4Mm7tjg9mH/AETHnG2Ffn7JZTEzDRFQZIQ7A1EwQMAZk+zUzlwwJEUIoQDFQAAUAAIYgAGMQQCGIoQAIBo2xmJrjIrrh0E/xDG7Q5fizI5mSVLhsjyUMEAIoYhiYCGIADyMQAMdkgBdiFYWAwQrBMCmQymSwIZtH8TF9msOYgVD8jtx9HFHiR2Y+kSrFz6OV9s6n0c7XLJCoYmVQmiokBsAAQwAAAAGMQwoQpWhjbAnwAMAGhiQ/JAya5KCwAVjABCKRLAYAhVyUDIZTJZUSx4/yQmVj/IDoRriXyRmjXDzNGVdi6RjqGbrow1BiK5wBiNhoaJQ2rCBjM3dmi6AQDYgGhiQ2RS4DbF+AGUTsQtr8MoAiakh3JFABO4LKoKQE2hNlbURKJREiCnF/Zm7KhnRijwcyZ2Y18UKRcUUhpDMtECVsZUF8kEfbf0Zg2aPJka5k6Po5PbFt+FZ5n9OYva9Jx33Lk6/UsntaDNP6iajL47PJ5c+Sf3JsIY6JRSm+gFl64OfbfZvlfgnbxZQoUmacGcYtvsvY0A6KSEugT5CN8aNDKM2kXubKmFM0hKoWZdspT5cUgOPJOU8v6OnbN41tOfUboz+K5OrRTc0oSIrq0/GP5dnbpuzja2ypHoaXH8bKzWjlRx54yk7R1SfyJfyRUZ4lUOewVbr8hkdKjNdkGznzSGnL7Jxxt2RkcoT/QHZim2qkyG/mzPHK1aCT+RUaqqZOKV5KFdQdkad/JvwQdk0mjlcLbN293kxcqKMPwdBk4imGZcbvJze826ZFbxnaJy9CT+JGRtP9AZt+COmRklWQpu6DanxQTXTKa4RTjcSib+KOeX/AJUbS4Mmv8iYRpJcETlwb18TlmgMYqpMtPoUugj+IDn9maltTRUnwZz6CI1Uv/y7aOXQc5Dpz/8A6doy9Nj8iK9HLxir7HGO3Bz1ROp/4pGuT46dLyB+dCY0BhtIk6kMl9lGqYyUxkDM59limuCjMABgAAAAxDEAAAgGIAKgABAJgAAJGuMyXZcOwOzG6KckzCIKTszilPtkFz7M32UUIBAWSxoTAQCsAKBCABgILAoQAADQhdMCyGX4JYEPs1x9GL7Ncb4KLj+R2w4RxLs6cbfCM1Y2ZhLs28GMuzME2ICWzQGwQhlQwFYWAwoExtkUgCxoAAA8gJiTGyaAtACABjQhkAAIAATAQDSAAboCWSyrsllRLKxfkQzTD+RR0GuH8kZGmD8jNV3R6OfU9nTFfE5dRzIzGmDAbE0VADYqYndlDLTIQyIpiEgKGmUJDAAAQUwEBAxiGmACGBQiWUTIIzZHkpkmkOKuSOyCqKOTFzM7V0SkPsKBDIqWbaaLnmhH7aRizv8ARsTzeoYYf/JAr9H0OP2tFih9RRwf1Hl2enqHmckj1UqSX0fM/wBXZ2smnwp+HJmmXjSfJeN1yY4+uezaPRFNrc7MsknF0Vvb4RMsbfLKh4pGvuKjn2NdGkI8cgaRlY7pkL4jXLA1RopJGLlRMG5SA6W76EvjJCTomDvMn4KY6/YTVtHMv8WotHpRfxRx6rHUroI1xy9zImenilUaPM0kfJ2KbKzWmRu7GpfGjKU74HF+ComS8jxNN8luCozqmEdC46IyLfwR7ldFwlatgXjioxSHJKrMt7uy4S3AZTcpSoG9kaRWRrcqJknKSCtNPJ07Jc0p0P8AFHPf+SyDbUP40cM1tZvly7pJEzj5ArHTiRl6oqLW10YZJdhXLP8AM2XKRnV2VF0qDTaMr4NkuDkxO5nfCNxA5cy4Ihy0zfNVMyw43f6Kjo2/A5JR+TR3VUGcbdtgc81RD/E2yIxnxQCFkXBvjwuSTOiGilNrjgg8nVcYQ9Lhz/s9bU+lyeN8cGGk0/ttqugqcq//ADCXg11C/wAa+itl5yda9kAPzkAYGGkvsljYmBUXwVZmmWiigl0CBkGXkBPsZQkMmxgDABBAwAAAAAAAAKJAAARcOyCl2B0RCuQxlvsiokiGaTM2AUJoa6AAQmNAwIEUxAAwQFCAAAaYyRkDAQAVdolsAYESNMfRDKgUaL8kduNdHAnyd2DpGasaNGE1ydHkwyfkZgzZDLZnI0GAkMoGAgsBoYrGAIYgIHYyQsBsXQ7EuQK8AmKwQFAJFEAAxAJkrssmihg+h0JhEIUimRJlEs0xdmZrh7A28G2mXyMTfTdmaru8HHl5kdXg48nMjMVFCbZe2xbaKIB9lCYCQwGihDAAHQxoGQJsQwAQDYkUFjFtGgGAmFhCZLY2SyiJEFMkqNcK+R1I59OjpSJRSBiQ7IpM93+kcPueqRk/+Ks8I+u/onDby5a64LEr68+I/qPI8vq0l4gtp9s3UWz4XX1k1WXJ3uk2Wo5sas2SbVInFFUbJJIipxYqtsMvHRrCHFsJQsqMYY77NHCkOMHZbXBRzSTZUFSNHGmKTSIIfBUKSs55zblwawTrkjTWD3M208E8nPg58bTypI9GGLbyIjSPMkjLWtUkuzeCSTkcU5e5qH9I0y6tPFRxplb2pE7kkkNhF7rZV0ZxXk2jG+WVmqTtCkqTY7SFLkqM12ClQnwJAaOVRIjkdilLwJLgC99mmNty5MezROkgreVNM5siUUzb/jZx5cvydkErlts0lL4cGKlwWuV+gJhJxgzFyLyurSMGw1FoiTopcomSCngd5T01xA83SxvOvo9Nr6Irk1LfBrhi9qZjmv3UdcEkkioWR1FnKo8WdWYiOPgqOaGKWSTUVYp6aW5Jo9XQ6dxnvrg7cmlhlmpJURXHpdGnjiqPSxYIY4pJIeLF7ZoQRPFGUHGjxZ6dwyy4o94wzYFN2lyFeEsT9xs4fUl8aPo8ml2q0jwvU8b3Pgg/NgHQVZFQxM0ZnIono0iZ+TSAFWIBgZSXNgVMgISQxgUSAxEAAIAAAEADEBQMQxAIaENAbY2bGEOjaL4IpTMmay6MmA0FiTBgHkbEMCWIbJAYCABgICh0ACAYAADEMlhCY4kjj2Bojt07+JwnZp3USVY6Wc+V8mrZjl7MqzbJkUxNcWVCQyRlAIdiAaGJDIpgAgGAIT7AY0IEA2gQDIGhkoYDsLEADEAAUDFYFEszkjRmcioijbAY+TowAa0dGmjRgdenXBitRtLiJxyfyOyf4nG43IkDixtKgWORMlJeCohiYNivkoCkRZcQpgAEFLoGCABAAgGwQwAAAGBLFyUOiozZLZqzGSKiGIbEijq06qJuRgjUDRmVIAAoR99/R+H2/TN7XMmfBJXJI/S/QcXtek4V9qxErs1c9mlyS+os+EzTcsjSPsfWsnt+nzXmXB8p7cYyvyWoiEWom8IXG2WkpRL2pQaIrJO+hvtJFY4qhVeRUUaRXAtvJrt2oycmrCFsOTUflSOiWSk2cs25vgza1InHC2aT44RUI7Y/s2wYLe6RGl6DT3LfI7dRNQVE4vgv0cmoy75v6NMNFmbTRMFt+RlCdsqcuCo0U7kVLL4RyqUn0dOLE21ZUdWnuXZ0PhEY47UE2aYS3TLXVhtTQm+KAzk7k6I306NKInDyVE7rY02T0XCNc+CKpKi5fiQuWU34Are9lHn5X8ztyfGB5+R/KwGnzR0Smlj47Oa0lYRk5/wRQ22T+i3GkJLgKmPDCUvBVcMmMd3YVekdZOT04SuJ5kVtmjujKokqwpxTluLxv5JEwe6zTDC8iA2WHfKqOmGm+PRvhx006OgIzw41CCVGiSQwCgAAAAAATVnm+o6H3k5RR6YuwPwwLFYiKZEhtksBFxIRUSCxkjsCZkGj6Mn2VDTAQwEACsBgAAAABVIBgEIRTJAQIAQGkGbQ6MIG8CBy6MmayMWFCGyRgFjI8lAJiBggAAAoAQgAoQWADAAAYmMTAlguxsSAs6cUuKOU2xctEo6/BlkNF0Z5DKsn0VjlacWKuCacXaNIGqdMC5/KKl5M7AdgIAGNEjTCqEFhZEOwEgCmNMmxpgUhisLAYAIgYMSYFBfIxIYDGxIH0AmZyKbIkVEnRg6Oc3wijbtnbpq2nEduD8TFajWf4nMvys6Mn4nMiDZS4E+jLfTCUwaiS5ZG1FOxMoW0KaCxgT8h2MaBgTBtFUS4gA0KhUyigJt2OwKsLIsdgMBDCB9GMjV9GUiiGEe0J9lY1c0VHdB/BDFFfFFUZUkhMuiWgL00Hk1GOC8tI/VNLD29LjgvEUfnHoOH3/VcKq1us/TEqSRqJXjf1DkqOLH+22eBL5SR6fr2Xfrtv/qjzYko2SSjwP8A4mbfASl8ACclFUgxPbz5M4rezaEGQabnLgnMtsQUtsiMuTdwNXHNywuMFyPJNQicE8zlOjLWPQxz3y/R245JL9Hm6e7R2ZJbYFBqdTtW2JzqUpVRlzkyHSkoKl2VmqhHauQ2vJKkUlZtjaj0aZKOJQX2zow/bM3JLlke/wDRUdksquhRluZy4U8js3cljVLsrLfdXAR82YY7k7Zs+EVGeSXy4C+ORLmQpsBSSZol8TOKtmy6oCYdjfMiktqJclFWwqNTNLHR52SaXZtqMvuSfJ5uXJvntRB1Ke/hG+OFUYaeG1Wzrj0UKa6QKNRNLj/sq1QGCiVHHRq4g48EVkoXIeabjSRfREoOckRpvo7kz1tJpl+cjH07RuK3TPTjFRVIgaVLgYAUAAAAAAAAAAAAAH4SxMLEzKhiYAwECYmC7KNB+BWMAZk+zQzn2ECASAAAQFAMQAMYgAYCGACYCATAYgKj2bxdHOnRtB2QUyH2WyGBIwYwJoYMRQmIbABAAAAAADXQAhhQIYmA0DGhMBMSGxICjbDx2Ym2Hog6k+CMvQ4iydGVZESKZLNIvE7TixNckRltdms1fyAh0IZNgMBAAwFY7AEDYIGA7GmQNAWO+SUMinYCsPIDQ2xJg2BSExJgBSY2yEMCWSymRIqA2xmKN8a4A1XZ3YPwOBdndh/BGK1F5X8Tls6cr+JzECAAZQUTLgpMU+gIspdGbGnfRRY0JFIgYmNiAAExgDJssVIBUG0qgRRG1hTRoJhGM5PyZuRtIyaRURZrp+ZmTijo0kebKOygoaKMqmhMolge/wD0bg3+ovI1+Ks+7Z8t/RWGsOXK13wfSamft6fJN+EzUZfJeoZfc12Wf/yMYO1Zk5vLkcvt2bJUqChsKbQOLbLiqMqWKO1nQpUuiYQN8OCeaW2MbA5L3SbMsjqz2v8A8Mkoco8zWaSWO+CLHlZpuXkwxr5WbZIu+RYse6SDTt0cHJ2zTUyr4o2wY/bxHNP5SZERD4c+TSDt2yNjbLUaRpK0UrdIbybEZbqMZycmVlvPM5Kh4vkzOEeDSHBR3wnHHjpdme7dLkxUmkUpcorLth0inKzGMqiXDsrI/Zk5fI1yKkRGHNlR14I43D5dmjxwjG0cyRUnSpEUN2zi1meltRvmybMZ4+ozbmwshzy/FpdsWkwNz3PkzxRc2ejhioJAV7XROTJt4RrPIoxOSUt0gNsblJ2yoNvJRMZVCjTBD5bmB1KPQSiXDkHFylSKMY43KVJXZ6mi0CSU8nf0aaLSKC3yXPg7TLQSSXAwAAAAAAAAAAAAAAAAAAPwYAAgAAAJYhvgQFplJ2ZplJgURMpkSAkbAChAFAAAAAAAAAMRdfG0BIhiYAIAAEawZkaQYGjJbGyWQDATAoYCGAmIbEAUFAACAYUFAxDQAIYgBMYqGAcMTVDteRrnjsglvg2wyMWjTF2B1JiydCj+wm+CKyZLG2IqEa451xLlGY12BUkl10QzacdsEzFhSABhAgAAAAAAGIaAaGJgFMCbHYQxiTCwHYWIQFJjbICwG2QxtisBo3h0c6N4PgDRPk7sX4o4I/kd2L8UYrUVm/E5rtm2WVo5xBVgyUxz6ALDszjZomAnEcVQmwsChogpAUILEADQlyPoBgAwECBsE19gAMAZRnIykasykVEnZpVxZxo7tOvihRsMKERQCVySEaYI780I/bCPv/6Z0/semR+5Ozf1vJs9OyLzLg39Nh7ehxR/R539R5ax48f27NsvBhFRiCYOVRIRBvDk1SVGUPo6IR6IrbTYJZpqMebPoNNpoafGoxXPlmPpunWHApNfKR2FkQNJ9nLqdFDPFnUAzTXx/qXp7xTdLg4cGPbM+21eljqMbVcnh6j0qeK5JcGbMblcOSbUNqMKo3yY3HhoxkqIqo8jcW+CN6iiPecmEVOHFChi+yrstBBtpAuOykr4G48GkSrkaY488iS2xLgraKjeEb5ZaVMajUS0rRUG3cTN0zWqRhPllRUZOwnKlyRvUeDn1ObikyLiM+TddHmyjumdLn8Wc6a3dhXTjShAtTdWYxlu4NqqIRnKUpOjTHDyx4sd8mk1SpFCXMl9HSuKRhihydUIWwjfAvid2iwqUnJo5cS8Hq6aGzCv2KRqMAI0AAAAAAAAAAAAAAAAAAAA/BgEFgMBWDAJdEFMkBopEjAYmAwIAHwAAAAAAAAAAAAVGTXBIAXxL+SWqCx7vtWBA6KpPlCfQCKgSi4IC2Sy3ETiBmBco1RAAMQdMBskpkgMBDCgBAEMBDQUwAAH4HXFkv6K/wCAEMcHtYKinjVcMIco3TRUFTpl4cbqm0v5NnhTSp8hUNUKXRe3imTNUuTIwYCYWUJPku+UQWlbQG8+cSZgbZHWNIxCkuxsQBDDsSKgvkANV/Ihz7YlyAJDbrgprbH9szYAMEBQAAEBYAAAOxAA0DBABImihFCRtDoyNI9EGkX8jthKonDD8jsSdGa1EzlZF8lZPijLdyQaB2RusdlRQIVg3RFMEZufJcHwUUVH9kjRA5GblTLZDVgUnZRmik+QLfCBA3wRyBU+TOEaZogoATsPBN0O7RRMjNotktFZQlyehghUUcmGN5Ej0oxSSFColo22fEzoioO30nB72uxx/ZjHHas9n+mdPu9QjJ+Clfb447McY/SPm/6hybtZGP8A6o+mfCPkfUZe5rckn90jTLjq+y0kjTHjtNsicfoAxv5HVpJrJrMeJeWcU3tR0/0/jlP1SMn1HkivsEqSX0MAKgEMAAmcFONMoQHnan0xZLcKPK1HpeXGm6PphNKSpq0TF18RPA02mqFHHyfWZfTMOR3VM4c3pLi/grRnGteKo0FcnoZPT8q/4mX9pNf8WQc64Lo1emku0CxSbqgMa3P9G2OPyNI4n9G0MLS6NMklwSm950wwTnwom+PQvtoqOST4OXUZFDk7tbD2EfMeo617mkB1T1Svswy6hPyeR/cScjeDc0gN8mZvhF41xZnDHzydMI2gq8K5NZPwSltiOKvk0y68FbSnFEYpbY0arlFQY18jqxxcmklyYYo2ep6fge9TkuEQbaTS7flNHYlQARowAAAAAAAAAAAAAAAAAAAAAAPwUQMAoAACAkpA0BJRI2A0AIPIA0SUFASIuhUAgAQDEMQDABAV+hAADSfgqD8SJV2XVoDWGJTXHDKhhanyuCcSakqZ6OKNpX0QYy06krXBC0zcqaPVhhT6ZSwVK6A8fJpmovg5NjTPqcenUpVKPDPO1/pjwZN0FcX4KPF6ZbhdHVk03x6ozjja/YGDjTohqmdeTHu5RjKNNWuAMgrgtxtqhzj8QMrEAAAxFJANIZUY8jlGwIqypJ0kXHG9t0TN8V/2BmXu2rlcgo0rKljtWBMLbs6cTe+jHHC0zq0yx7ksnaA1yY2470jKUJSx9He1Fqo9fReDFGclGiDxHj55VDeDjh2elrsEYScUqZy44v8AH9FHJ7bujWGNxlQpJxkdGK+JMiss8aSRg6Nc898vpIzrhsCACgAEaY+JEJGkY8gTLls10+F5p0jJrmjt0aqMn9IDmzR2zkruuDIud22yABANAAhi8jAASAqKuSCk4tE0a5Xyl9GYQAMQCEMGUIuLIKQGuLmZ6EFwefh/I9HHzEx01GGfmRlts0y/kQQRtHTKABKxsGC5KIcUUiqM2qZUaItGcE6NKaIExA2JhQxxJLiBTJKZKAoARtCCasgwoH9GzxMI4m5UVGCqy5YmkmVPHUuDv0uOOXGk1yjUSuXTadt7qOicakj0sGlpVROXRu91BHOleP8AZCxWzrxYnbVG8NMm+ArjWNxVJH0H9MYGs0p1+jg/tuT6H0PGoYm/ISvTzy2YZP8AR8lO55pN+WfSep5NumaT5Z4UMW6SKhRx/HonJCMY8dnVkpUiFi3y/QHB7Lm7o9/0XRLBB5X+TOSOFblwe5gio4YpfQVqAAAAAAAAACGAAAAACaT8ErHBf8UWIDOWDHLuKMv7PHdnSBMHPHSQT/8A8NViglW1FgMCjFR6VFAIo8f1itrZ8Tr3eRn1free5OKPldWrZIOGMXKR6+lwVBNmGi0vuTuuEepkiseOkUc8o/RrjjtiZxlunRu4/ECZcmkI8Epcm0EaZUkdGKDfBnCPJ63p+l3NTkviA9FondzXB6cYqKpKkPoDLRgAAAAAAAAAAAAAAAAAAAAAAAAAH4ICHVB5AVD6BsVgPgLJbABsQkADQnwUkDX2BNjUhUIC7TAgdgUFWTY9wA4/QqHYwJArsaj4AzKXKG4MqONsCUjbE6lRltaZvBcfsDdRpqkbYpU6fRnHxxTHID08M1FJ3wdkckJUeJCbUf0bY80o9cge7GUIRTbsqShljTpnnQyqeJNGsMteeADPoU7pHm5dG43tVnuQyRlHvkWSEZptdhHzmPG3cJLkzljq4zR7c9NGT3x4l5OPXYK28BXk+xUuGXkw/wCNs1yQlBp+DRP/AAvcB5LTscoOrR2vHBt9HPOE4yvba/QHPXJaZWXHXPKCgLjwjTHHhuS4MofkqO6WO8aAzb3QpcIy9rno6IQo0UNzSQGC01xTSJeJwyU+j0Jx2RSXkhQTkrQEYNFuW58I6JaTGlFrsvdLrwiW/kgHtqW1dnTpElkVnLCd5LOjE08i55A5/VJbtRYsEFOG5qvBt6hBSnwuTLnHigl9gc2p0+2aJa2wZ2auvjL9GGWC9tMK4HG0y/b/AMdvpFQg3J8cHRDEnGrsDi2KrM3Dk9HLptuNuJwtNPkDOqkaY/yX0Cju5NIwqkAskNuTd4PQ0KgsOSXdI4c637TsxxeDQyf/AL8II83I2277ZJpJbmyHAjRIGJcMpq0BIwQBAi8a+RBceE2FKb+TFQgAYh2IIBDJABoRSKNcKuR6OP8AE8/TupnpQVxMdNRzZPyIo0yqpMzQA0IY+gJYIYUACoYUBUTQhIoglk0UxALbY0mUkOK5KIdgjRrkpY7/AEBmjq0yt0GLDbpo6cWmnCW5R4ERrDT34H/aVykd+GFxR14dP8XuRrGdfPww3npo9TBpY43dUaS0dZHNI2xvdw1TRU08MduTno6XGMrTRlVJGsHasDN6ZXcQx4dsuTqTW2yoRUpWBHsccnp+npY8SOOdPguGbbHamEX6jPe0vCObDG7Y8mVSlz2aQX+N12wOfa8mWjsjp1CKvli0uPbcpdm2WSx43OTAWHHF5Uj0lSVLo8XBndvJ1fR6OHURUfkwrp6AxhlWWXH4mu5XVhVAIYAAAAAAAAAAAAAAAAAAAAATP8H/AAURldY5P9AfLeqL5tnhTh7mQ9z1L5Sl9HkwX+Qg7NNjWLGic3PBtjT20KWOijnxY/lZrN1whv4EJbpWVlcEdCVGUYu0ay8I0zrp02L3MkUj6OEVCCiukef6TgSx+41z4PRM1uGAARQAAAAAAAAAAAAAAAAAAAAAAAAAAfgjkKxDSAQDodASOgGAhgFgABYrIpioYATQUUNFRmBpVi2ASFlKDZSxuwCKspL6LhBI1gopgRHHKStKyoxp00dWNNU1R3vQQ1OH3MclGS7RB5XtJvg0jjxpfs646Cdc/KvomemlH/jaKMscoXyro6XLDOH/AIla8nO8T7rkabXNAbbIONxJWKn+h4581VHRjlF8SXIRlBuPHg0Sd8dGjxKX4mkMMl/oqaylCcIqUWytPqZb1uOvHjbj/wDwRLTJ8pU0MNEuJ2umRl2yVNWWovyROHy4BrjzadcfRzajBtw1FdnpSXSMc0HsfF/oYuvCm3F7ZcDhn2+R5d3O+DSf6MNq8MmYuvTxrDqoKElUmuGcOXTywZHCfK8MMGRwmvo9DLOGaCUu/sDzYw/9Wehjt4VfaOZYnCfHR24+I0/IBigpRtk71HJURuWx0jG2pNgdyhujyCUYu30cv9y9tGOXUzlxfAR2ZtVFvbE5/ck27fBzLJXLKjPgK7MTt8s6cKTmvs8iOaW7g9DRrL70XVxvkDvzw3S5OXUKtqTPQnhlKbOPbWoSmuLAcMUZYd0+WZ5YLYvo6cyUJ7YO40ZTpoDgyLb15HjbTs1yY+G+yMcN3YHTp5RnF7jiy6e5tUdMVtSRpODTT+wOHFpqbt9EzXyrqjscGnf2ckove2wD2XKCaXkvX5XCEMa8Lk30zSi3JcIz1GBZm5t0v2B5Sbvs03cqwnjcZtePsVckVTjfKIT+zZRku1wNY1LrsDBJNg4tMpwcJUVLhfsDPob4iOMdzFLsCQfA+uRdlCGlYJFxi2+gIaEzaWOTfQo6bLN8QbAxKR1Y/Ts+R0oM68XouZq5cAcGBVI9HE3RcPTJQffJc9PLGjFajiz/AJkJWPO7yHTptO5R3PoDmXAmrNc0ak0jIAAdcAkAqGjTFhnllUVZrl0rwxuXAGCKrglclURU0LyaKLascce4IlRbXBcMbvo1w4vlR6On0il2ixNcCwt06OiGkckmketg0SumuDWen9tqkaxNcGn0m2Ss9LHhSS44No4U4dcgntVMrOk8CiuDXFxGjJ5kuBrIqA6Go7TkaipWh5crcHTPPyZpKwOvLlSdWJaio1Zwb3N2EtzlwFenDUXGjrxZKhZ42OddnZjzqMewjt9xmfuu2YRzW7vge5TmqA6MCcncj0sWNqKs5tHi3ZE/CPSkrqKDKIxt8dHNqV709nhHXmeyFR7ZhXtY3J9sDj1ElhSSIxSnPl2EsbyT3z/6OrBDjc1SXQXW2KXs43KTonDqHkyNt0jDUTlkkox6Kx6add0B6P8AdRtRjybxbcbPLjFY3x2deLLKuWF11gZwm5PmjQKAAAAAAAAAAAAAAAAAMNXNRws2fCPI9T1PaT4QHjeo5Ls8zA/8xtrMu6bI0sd2RMD1MUPjZMjeEfgjHLwEc01bHFDfBcI2aRrDo0xYXlypIWOJ6vpeBb3NrotZz29DT4/awxj9GgxGHQwAAAAAAAAAAAAAAAAAAAAAAAAAAAAA/BKGABQAmBEAmFiKHYgAAsAAAsAGkALssK4Q0rIEuWaNUhR4djnNeCgvgSfJDkNSYHRFbjbFhjJ+UzmTdfZtjy7VYHpabDtpSVpndjxezK8UuPo8nF6gk6Z1Q1lq74IPWWKM2si4fkuWnTV0ebi1ji++D0tPrITpSYVzy00W+jJ6Tcn8VR6kku48oz83VBHjy0rj10Hs38lw12eveOXDpMxnp49xKOTHj3Krpmbnkwy+d0dsY7Xyh6nFHJjU41YRlj1EWlKLd+Tpx6iE3y+Tlx4YuD4pnPkjPDkuPRdZx6rjF8xX+jm1E4wjf0Tg1X/t2TqqyQl+0VnHE9fH3Ka4+y5N5MTyJ1FHmS27ZNdp9HXh1ClpXCql9Hr/AJ44f0lKOaOVtbFX7OLXaeOKpwVJ+DpWKPcZP+CtVp8mTTJRV8l/pzvJ/PrOnlRi20/B1XcVz0ZzxTxUpxaY0q7Z4sezWkZle7b74I2tx+P/AGc2RyhLnsvjU2OyWSLl2c881SdGMsjoy3ckV0SzNr6JjJykY3ZrjRBT5ZvjxtxIjE3g6QF48UV2ehpckcckr6PO3c9m+nbcgPaWqSkpffBz6nbL5Ls55Se1L6YPJ0r/AJAe4b6MXwPeBcYdt8ht444CMqa5NklMKxhickjSSfFlTeyLS7MYzcgjeUdsUzzM+55eFSPVkv8AGjz9TF71+wCD3JR6RnrVPjb0ipvZSSOnNHfpFJeAPKct0OezPb8jq9lW+SoQgnTIqsUVNc9IXt8vajqjjio/EhZJQ3KMefsqObbFKpr5HJlxzjK+0d2WLyQT6aDHFSjtn2RXLCDUdzM3FeTvnppSVJcHNlwT3dWgOaVdIcYNmscEu64NPxqlwBEcaj+R0YJYlkSaMci6lY8GNzzwa55KPVyY8eJRnJKnwjsxyhixbliTb+zHPD3smKNcQRzep6vZtxYn45aCIy+pZVOXt0v4RyvV58v/AO7L/seKKyLa+2Rl07xIit9PmyKSubZ6kF7kUn5PH0uNykj29OlGUY9sme1efq9E4Zd1cHZghWjbrwdXq2N/2yaJ0W16B2VHj5MTnC/Jze3Jvo9fBFZMkobTpxelSnP6Qw3HiLE4x+RtptHPO/jF19n0c/S9Hp8W/Nki2jKOqxxjtwYZbfuqHink4Hs9Px9XN+Dy9Tky6idzs+gcsL5lie5+WRkxYp9Y0mMJXz8YbUjaOLcj0M2kh9UGn06jKn0TGtcmPDfB1YdL8bo7Y6WPg3x4dsaouJa4dLhXu1KJ6SwbV8RLCk1I6FkVUWM08fEf2aupLk5pSqQ9/BR0rJFKjHNTVmDn+w97imQZy7NoLdE555I+C8GZWRSyt42YfGd2b6r59HE5OLKhuO2yfcp1Qnl5JtNhVuZPvtOrJm1RzTk93AHd/cNLs6NNqLaPMUribaZ1JWB9d6flWzg9HFyzwdDlcYqj2tNO6DDTKlutmcsfuK2dGzdyzRRSKY4Y6W3yuDWWBNV0jqolxXkLjkWLHDnbz9meSUpOlZ2NrwjGe59II5+MaurZn7sr4R0OTj+UbFcW/wAa/wBEUY8mRm8MsotbrZjuUTN53u5CvSUkxnBHUXxZ2YpJwVsK0AQwAAAAAAAAAAOXW5lix1fLPnNbm3SfJ3esaj58Po8PLl3OwjmzO2dPp8VKRyZmjv8ASo3yFenVQOTI7Z15Hwcc2k2IiKuRvCBzxdyO3Ero0zWuDC8k4xXbPdwYlhxqK/2zl9Ow7U5tc9I7iVZDAAI0AAAAAAAAAAAAAAAAAAAAAAAAAAAAAA/BLFYeBAMQxAAAwABAAAMQ0rAcVZSQ4R8lkUkhgBRLBoYBCSsOiW6YbrA1ha5DLLj6M1Nop3ICYtpnRizOPRz0UuAPQx5156OtZXGpRdHkRlR26bLFx2z/ANMD2dLr2qUuju92GRWmeNhxJ8pnQnOEW4vj6IOnPS58focM9Ku19mEMsZqun+yMjljla4A63PevpkOdcGEc10rLrkDSGRJ14Flisi+L5MYfGbRWJ1OSAh4nEvMqwNrkuPyk/oznLdcPBUfPu4+45ffBrCco5Mck3TVchr47cm1InA7SUm3XR34cu47sMYylzyjoy5OIYlx9s59F3TZrkhuzxUGv9nbrr05c8+9VlxKWL5/J3wzxtS9ubaj29TKsceKfk8TVqs3dv7OPTty13uML8HNn+bTXRpDlOLJ5raxfZ8YTT2mVHRl4gYNHKuk+KijeCpGMFbN1S4Mq1iuB3XRCVlLgitMacpHSl7crRhjRpTn2+ijo9yTiQ+Vx2RCVceDS0mECd8FIx3bZcdF+5XPgDV1wbJvbaOXenyi4ZQN73JoUIpcEJt8ouHElYHRGDklfSIy4lvVo1jkVr6Lk03fgDhzY+eECi5adwfHJ0zjudgocOwPNeJtjnBpUlz9nRkx1K0LnygMManbTujbG7+LRrGNw/ZkoOGXnlAZ6uEoVtTovS4Fm56aO5QjlVSRhseHNceF9Adi0j9ur+R5ufT5scrfJ6MMrclzyPJFzlXgmK8mOaCmoZI9m+XQb4bsXKLy6TbkurOjE5QXHC8oDy56dKHPaOj0/B8nLwj0M+mjlxpwXPkeDT+xibZQpQSj+2eXqdJum2etD5vdXCKwwjkuNWwjwoaaUWmvB2+z7+F2uUdX9u4ylwa6XHc3BqgPIhH2OPJ6fp+O37k2Za7SSWZUuCk5Y8aiiK7tbkjLAcUH7eGl5Hlm5Y1EiCtc+AjTTxUMik+zvlqYwi5Sf+kebhTllb+jVR9zJ8uipYcZyz5d01uXhHdHcopRgkcv9xHCtsI2yP7rNOSV0i6Y7fak1biisemU+XwzKGocIcytmWPVznk5tIg3z6PymZrT2v2dqW+F2ZbdvKClDG4cM2e1RI95cKRnN3ygi3OkzmeX5sHkvhnPOajMK7JZfiZe+vs5MuqVV5OTJqGuiK9N50kyYZN7o8uOq3Kh487U+wO7Nw+x45SirFBqaV9msZRSpoqBai+zDPNMrLGKTaOOcrbRUDyqLJjlblwZSj9jxtJ2yK2Unv5ZGSSjIuVS5ic878gab7VI6NO3vVnCnXRvDK1JAfT6SV7Uj39NFKCZ8roMj2po+j0WRuCsM16a6GTCVooKYhgFTsQpVFcooAmMbXhWhSaa4iayTrhGLcl3ForLmy/wZuEWv2dcuVdHLkSb44YEqKRrCdHM5Siy1lXlEV3R1DpI3hJyXJ50MkbO3FlTVBW4CTT6GFAAACM889mN/ZqcXqU/bw7gPnvVMlyf2eXJ1Hk6tTPfkbZ5mpyN5OAh5JW6R7Hpq2YlZ42n/AMmZI+h02OoIC8jtWcU7Z2ZXUaOWfETUROKLcj0dNC5I48HR6eiiVHr6dbcKRoTjVQRRhsDAAAAAAAAAAAAAAAAAAAAAAAAAAAAAAAAPwMKGFAKhFUDTAkB0G0CQKS/RSx2BMYtvg1UEv2xpKKpdjCigDspJARQ6KZDvwEJ8CGS3YESJGxANG0DFG2JrpgNx+gUTeOOy/ZTA51wawk4icK4BKgO3BqtnD6PRxZ8bj32eGuOjbHmceOiUerPF70XtdNdNGcHNS25FuX2Gm1so1UqRrkXuLdHz9EGOSXtP4qxR1M5yRThzTaX8j9pQ54f7TKNU7dvsN1WS7qzOcqA3xT+VMqf5cHIptG+Obl+RR5urXuahr6M4KtrS+SO/NhhDdNvlnGlt489nfj45dOnAubXZrDD72pjjXxk/MjHBLtoeLLlyztvlPs6+nP201S2z2NqW3i0eRqvzR6WaXzk2cGoSeWPBz6biYRUUueQyQX+xR/8AM/KNZsv4jjzdGPk3z1Zh2cOvrtz8bY6XI3NWZQRTRlWqlZrBfZhDk6oRugLTZtiaTqXBONbk68CyKUWmgNJR2yf0OD5p9BF+5HumZJyi3F9fYGrir7CcPiQk5Rf6E5vaqYF4+maQRhCbTNlN2B0Qgapr/ZisrXjg1htn55AuLSNLW3gz2Vz2i4JyT+gKi75ZaafHZnXJUeG2BUsaM3BdUa7rRMlzYRGzbC64FKCnHg2q4UR1wBWGO3snUR3K/o1hRDXLsCMcfiq7O3FhnON10Z6bGnJOXCO2eqjCLjBcdAYzxVFNnNOuqNcuf48HM5N02Fa6edPb2deWEfZVnJgjU7OvJc4JBE40owZWDbGTlVGM6g0rHind2UaOUW265NYYo7d/TOOcqk0bRy7YU2BpcZ2pKzk1eJJ3Hk0lmUWQ25Ld4IOaEd0qaDPeNVE6dqcbXDOab3TDS9LilHHua5Zo/ro3x84kRkjxwEYrGlLjk6senVWXptO5NNnVOCxxIOX+2X+ilggn0aW2jNyrvso0/BV4IyZEZvN4M5vcBnmk3ymZw1DjxIzzZXF0c+TJu67A3y6lJnJn1HNpmOWE5GE4yUeQNlNzV2RNtckQb2it8gZKbWQ6Mct0jmqpm2PuwO+GWS6NffZyY5UjXFKLfIG0pOSMHKpfI0m9rvwc2oyJ8oqOh7Jx4Zk8O7yY4ZcdlTySj0wOiCjjXZnnakuDnWe+xyyJx4IpSnQoZG5ESdhHjoD3tBn2JJn0eh1KaVM+J08ptpI9vRZ3jpXbCV9lhyp1ydPZ4mjyt0etinwrA2AQwoAAAQWmMVIDLJGufBjkjF8rs62rVHPPTu7iys2OXJC11yYOFdo6pwmjHLlnGNONgYpc9nZpVycDyW+Ub4cri00B6yVIZhp8u9U3ydBGgAAAGOpwrPhlBr+DYAPi/UdFmwzdRbR4mWMlLmLR+k5dPjzL5I8/L6JhnK6QHyPp+FvMnR9Cqx4zoXpcdPbjE4tTKnQRlOW+Rjk+jSCt2ZZb3cGozW2nVM9XS0lZ5On5aR6GOVcWaZe3ikpY00Wc+jv2+ToOddIBiGFAAAAAAAAAAAAAAAAAAAAAAAAAAAAAAfgqAbABACBgDQFJWWoJK2FKMeB3SpA+f4DaQEfsaVv9A1fBS6KEkJvwDd8IajStgSlfLBspukZSdoIUn9C6QhvoCGA6J7AY0+RF44OTA7dNNTjTO3FhTi6ZyabFXXB6ONxhHl2SjkyY42/DMXBnbllGT4iYSjSA56oOH2XJUZlVpC4u0ztxaxx44j/B56lRXD/TIj0Mi91WpDjGaXD5X7OCEpQfZ2wzJpN8so6oybx1LsymqHCXxdvgE1N8ICVC3fZpGDHHHfg6FCKx2wji1TWyn34OLm7a6O3PD3Z/Hx0Yyg6p9nq45yOHV2oTai3HizfTxcIt3uRjsqLjfBWnqMJ0bqQNKUqk6TfZw6io5KXNHfL8P33ZwTdylx/sxWoUVVO+ym1tf2SlVA+LCOXO2/4M0Ob3TYKLfSs89+u8+Giu0OEX00U8UlyZVEbOvDNVTOaisXLA7sMlGR1VGcao4W2knR1aXJGXDYB7TgtyVoMeyb2z4OmSeN/aZhkgnLclQDUIQk0nZhkx07T4CWSUZNeBqe7hgQuWax4ryQo8tD6A3rj9FQu+DJT8G0Pl1wB14J8VLk61iUoXHhnBFqC+2denz130Bm4Sg+Sd1nfPEskVL7OXPi2eAIi/iVS7fCMG5/QRzqS2hHQpJ22yZ/oSi+BzXCXkC8bpWLyEOipVtAaybntXCRUk9jfgwVp8FSk6psKHJONEk9XQoPkDtwr4ouc3Gn4MYPbz4HPIpKggpznuZp10Zw4iE5fTAWRNy4M8knffRbnStnJkk3LgK1ttHThmnGmc+PpJlTkopJEVcpSTf0Zw+UyJZklTZnGai7RB3yy0kkbade5JWcOBvLP9Hp6fZi+UmVHXUcUbfBhPLudvkznllqMnH4oU1sXPBRo8iSswyZYNfs555XLhHHmzOMuSK6csvKMfed0RDMp+SJ45bnJFQ8uRS7OffFS5JyTpuzFS3SuwOxyvo58jTlTLU6iY52mr8gV7Rlki49CWp+NPsTybgM06fJe4h9jj0BpHJXBccjTMYJNuy0rkB1wk3C5M5M81dI3lLfHavByZWlKuwjTD1bLy8qo8i00Pci0dOLCoN3yUefKLTNYq0jozYd0rXRg04Mgft2SqToTyS6FFSk+grqxT29dnr+m49zUpHj4sUrTo9r05Si0EfS6SHCPRx2jztJL4r7O6EpBHVB2ijOEjQLDAACgAACXdEe6vo0boxyOLf7KzTlU4nJnhw7N067FkjCUaYR5WWNPhkxk0b54xiuDmT5Cu/T5Kp2ehjyKa/Z5GJ/R3YciQHcBMXuVlEaAAAAAABM47otHheo6OUZOSXB75MoqSqStAfKKO2LsyatH02b07Dl8Ucz9GhdqRrWbHj6eDUj1tJpt8030bw9MjGuTsxYo4o0hp4qhFQikuhgMy0AAAAAAAAAAAAAAAAAAAAAAAAAAAAAAAAAPwdiBggAqKtAlZT4AcYqKtibtj8CCmihJcjfBANUS25fwNfJlUkUKMaVjfIOV8LoU3SoIibszZbJaAIoUi4rgzm+QIbENgBUEm+TqxRXhHLB0zqhNJIDrxqkV7nJOC8n8Ezg3P4tJEG8H23yRKScqQq2Qq+SFJqQFZI/Hg52mdtboW+TknxICbCn2NItcoocVx9mmGnLl/6Jgua8l17eaP2wOprijTHxwZr866N2qimBpDh9mzlHY00cUptDWZtVYRGSPtzco8xMt6laZeVy3L6MGnGXHk9PHWxx659rfCfkqCrE+OWxRfFSVo1lGoxj+rOjDHLJLHI4YcxbZ16mLhgf8Ay3dHJBfCiKdMyzyqLN+kc2qujPfqLz7rnj+y1x/DJiaLs8z0CEXu7Nba4CFLkibe6yC2rXJMY0+Coq0Cq+eANlL4JMcHtdxMrpdmkHfKA9PTz9/T7JdrohLlp+DLQZHDNT6Z3azHBTU4cWuUEceXGnW7/sxnhcKlHlHSpKapilGkUc6l5G5XyhOFN0TTX8kVa6s1hPaYb1wW2pLhgdCnfk0hkro4XJoayOP8Aeth1/tyqT4PRhPHq4VF8nys5N82ej6ZmlB90B35cUsUnGuDgy4XgyWunyerh1UNQ5Ql+SMdTgbTX/QBpP8ALDroz1E/byq12X6dcMrxz6Zh6hPZm56KjSOWLsyyTl9nPpsiWbbLpndqdPtcX4IMcM5SfPR0ZI/GzmjBxkdyjuwpvyByqxpUrNVGPKfBy6mez4+ArZZfjRDzK+DkWaxwlzyB2yzPZSEsq2nNPKuhQfPLA6Hk+xcNWQ2muzH3GrvoDq9zZG+yXlU435OWWW/4Ic+OCDWU7vkmM7e0xt2VDv8AYV6uj2w5bO6FZXV1E8XFN2dTzuGL8uSo9Z5MWFbYUcmo1O/jx+jx56ibfDZvhyy2fLlkXHanDbbOLUrc+C55E48GG5t0RXLK4cp0zfFqpbKZnmS3A4qKRURnluttUZRmoo0y/KPBhsYHRHNHbRhlnZCdSG2ioirLTpGd0y1yFU+UJOhuSokDWDTKcXFWjJOi1k/4voI6ca3YnXZwS4m9x2QnsT+jmz/KVoDXC3Gmjpc7Rw45Po2v9gdLm/bMN6l2jWD3YzOOJuQAsabN4Y+OEb6bT71yj0cGiiuwjgxY5X0erosTVcGsNNFdI6McHHwDXbpotUeliVI8/C6o7sUm+yI6F/BaZmnRcZ3+iiwAA0BDEwAyzY98bXZbddhvRWdeZPPKLcZcMUc98Sf+zvz4MeaPK5+zw9biy4JNx5RWWmebTd9GSalRlDVqcVHIi1KLfxZGnRjaR0Yu+ziVt8G+KbiB6mGbOg8/Blto9BO0mRTAACgAAAAAAAAAAAAAAAAAAAAAAAAAAAAAAAAAAAAAAAAAAAAAAAAAPwYEgKSIGmPslcui0FHbGo8lRj5AAvb0Km+Skht0voBJUS5WJ8v9BXPHRQ4/sT5K8CXCCI6Ftvll0u2Z5J+EA3JKNIyfVj7jQn0BIUAABvjd8GCNYJ2B62kqOGX2c8f/ACvcPBu2O+LNIYG+bsgvZvg9rtkY4Si7kinH2+bJc5SVN2BU57lw9pzuHNuROV10zNqQGqp9MpCxLiiu3wUXCSjK1z/IskpSkpCqv2yoRfbA6MUlKl/yO3G1W1nFp8exucjWWS+uEBWaMXKrpGSqMqu2Kct/+jPek7YHRkXx57I/HFbVszWRydeDbHvtqMVJJeTr/L659s4NucV/xkzoinkk1HtfYlNSbltScVXHVmMp/NRTps7/ABzZ6icHd8Lyc+FJq0PVxk3z0nQYeY/X0J9Snk4tnDqJWqOrVTSjS7OCVt2zl/Tr8dP58/og6LTRmaQi2cXVvDqiW+6BraiYu+yClLawytNbiJLyJtLsCoPemghkcJ0yISSZT+X8gejp5W012ejbni3dvyeHpMrxzp9Ht6XKpSTf4y4A5ZLbK10awmpPbL/seqwSxzbXMWYLmPHYF5cMo7vJzKTTqXKOyGX3ce2XEkc84VKgM54rTcWYqTXTOhv25LcuGY5IU7j0AnldKyll3RpkcSXBLjQGju/0dWmntmv0cKyuNG+PJGX6A9P3HiyLIvJ6mj1UMy2Tqzx8ORZNNKHG5F6eXt5Ic8genLHLFq06+L8nL6tGpJfZ6m9TxpS88nJ6njX9unLvwwPGgkpQ/TPZ1E08eN/o8R1w12eq5Xhgn9FQ04x57OnDL3MTo5saU1L+Do0q2Ra8sg5NRKuE+THPD3MO5eDLWTazSp+S9PPdikuwrhT2tle7wRmmnLolNNAaKdvk0UjnUqdIPdSYHWpVzZhlyb+hLLaGv4Az38UXCu2xSh8r8CfYHRCUXwW8dO0cabs2x5X5ZFbwvcXJJ9hjkjT29y4CsHFJcDhY5JRdWOK44CG2Otq/Zm7sJTpEUpw8mU5IpztGcmBnPLSMZ5JS6DIm2xQX2aRKtg00b7UuUQ6CMoorljFYFLgtUZ2gu+gKkqYNEO6CEmnyBopNIieS1RpKSceDFoBw4dm8Wmc5UZUB3YWlx4OrEkebjk77OnHlaA9rSuKPQxuzwtNkba5PY08nSsJjsh2bxjZljkmbxiEaQVHVimuDnh9M1iiDthJF8eDli2jaE6KNlZRl7g94VYE+4gc6QNOX8GcuSZZqJeSMvPJWbS3yi6Fmxwyx5Rnlk1yjB6xVTVMrLi1egptwONRljlyermzxyRpPk87Je6mK1GmKbOmHKOOKcTaEmRXfp1Uj0cKajTPJxS6Z62nnvxr7IrUAAKAAAAAAAAAAAAAAAAAAAAAAAAAAAAAAAAAAAAAAAAAAAAAAAAAA/By0uBJcmiiiKmqRWONu30Or76G3dJANvwhcL+R9IXiwo677Jk9zG7HFBE7a4GXQJJvkCa4siTLm7/ghoomb4MTSXJDXIQ/+JBo1USKASVgkO/8AoaAFFtnTjShH9mClXQW2B2e8ox/YLVy6TOdOLVSZSWP/ANrA6FmeSklZplftxq/kzkWVY18OxLI5S3TfIGkYOUrZc6SpGcsySFGSflgaYfyOuONvxZjpoLdyzsbpUlSIrJ4Y+ZUK4R4jf8jf7I7fPQGkp0kuyXOo/si758HNkzXlXPCKjrc1CF+THfvk5eCMuTfwhJOMK8sDr09N7nwkdNxnG1wl9eTnxrbgSfbPa/p/0/BrJ582ouWDTx3yhHtnpmcxwu2vJnN0oPsyUZObZ9JpMXpnr+n1UtJpXpdRgi3Hm1JHjLZKFVUvFFnU6SzHn6qahtT77OaWbilwhaufu6iT/wBIwo5Xuuk4gy5N8iDVRQ1Cznuunxko2b447SlCK7C6IFLl0S41yaxhatA1XAGS6MpJ7qNpR28kS5poDJprkuMrCXRn5KOmKuJ6HpuanskcGCVo2i/bnuRB78HvWyXKZwZ8Tx5N0Xx9HVpMm7FF+RavHvhviBy0uJIjN3uQlPbHktNTTXhgZtrLicX2jl3uLcZG8v8AHk4/2YZo278ANNeAa3X9mSdIuE7/AJAzaFCVP6NMiT56ZiwO/SSak5JnXKVyU4+DzsGRRg2awz2mrA+hwZ1PHB/XDOnJOGTC4ZOV4PH0UnLFcWaZ5ySdMgw1emeGW6HMbOmcnsh/BGl1Uc2NwyLlFZo7NtcrwUaYJVKmb45/5Ul0YbaSkLHNrNa8AY6vFeXJX2R6fW9w+zbLP/JJtdnJhyPHqv1YHLq1syTX7OeMjp9Rj/nk77OVKgNWnXAhwl8WTdgaQ+HLNk1LG3fP0c/ZpHgC4T4pkPh8hNEuW7vsAUi0+LM00uGWuYga48jUkjpWenVnFF8/sP8AkB35IKcd0TKEnAMGRRW1hl458EVbyKX6DZwcynybubcV4AzyrqhbHIPc+XZvCcZL6A45RpkVb4Ncv5/olNeChU4qiJpFSvtszlKwELgfaJoIRS4EyVKgNEXspWZwaZvFqK5AyprsRrkkpdGPQCaoaGFgVFmsJ0Y/wXDkD1NE7kj3dPFtLg+e0VqS4PotJk4XAR2wx8GsbQsbtGqQQ4NnRB2ZKJogNoldGcZFWBopIq2c7dM1jPjkBtsN9djtMUkmBllUZ83yYThOK3Rd14LmpQf2hRyKqujTFQsynHnhnPkxqafg3nhTk2mY5LiVHmaiOTHPgjFqG5VM21OdJ7ZHHKSk+CNx3RyXwaxZwY5s7MX7IrrwyuSs9bS8fwzyIKnZ62jyKUK8kV1AABQAAAAAAAAAAAAAAAAAAAAAAAAAAAAAAAAAAAAAAAAAAAAAAAAJtJNvpAfh0Ukhth07YrIoqykOK4HVEUkgp2PofYE9djivJW1WNtUBJLYOX74JbTKgZMnYmxWVE+SVzJl32SmAS6Ib5HN8keQGkWkSurNVB7HN8ICJOuBWJ9lIBpX+y0giqK7AiTJZbSIfYDTLhbZmjbH2gPR0WPub6Ojt34ObFlqCXgeTJXNkGk0vBzZM0IXG7ZOXUSUOOGcPLdsDoy53KNLhGCi5O/BcVfZpKHxSRQYFcqOj27nEywxaao7I9Nm+PrPXxlJuWRxXSPR9E9Sy+l5pZsdSTW2UH1JHPjmlhltjc2ZzVUl2erxljjr3sv8AUOlx6fNh9O9PjpsmfjJJPx5PFnOEMUnBVSrkyinBvdGpeDPU7qUF32znZOJ6an+q5dtt8DWK+0aQW3h9mjjXR53VzvFT4KUHGPR0QjfZOWSSog5WLop1fAON8hRjltf/APBpSyddmVFQk0wFONcNUzFwOzcp/GX+mZZYOIHM48EyjRo+QauLAnDKpI7Gk0cC4kd2H5pfYHoaGb9pr6O2MlJOP2jztM3GMkvJ2YMnK3Ac2bHTlGqZz4cntySkuDv1uN71kXTPNm90n4YG2ox384vg54ST4fRpDK3i2y7Rh+MrAnJCm0YxlTOmVS/k5pR5A2/KJk4/saltRMpWBW5qFDg+bRF/GhwlTA9j0nI1KUDp1Sa3I4fTnWRNHZrJfJNeaIrjwP252/LPSz9Y/po4M8a2Nf7OptvHBdoI6VJOCXZOPjMyVHa0NfG5hXLmz1kaf2YN1NSa4MtRO8rl5Hv3Y+eyoWqanmtdGDRq6aslK6QEXQQHOLTGugKSpEuQ7pEPl2UbJtozkqbZa4iKr5YGVlwl8iJcMaVkHQ1yD7Ji/Bc+aoDPc0+D0NM45se2XZxJJrk30z2y4AJ4XGTroU7pHY1ui2jJwUoP7A43jbfA23BcnRjTXgNRGOSNLhgcbm5BHgFjcXQOLaAtNOJLjGRFNAnTAJQaIkjZzsnYn5Az4Jq2dCjGv2T7L7sKUMfksEnEpV5IIpWDSaLSTYSil0UZVQnGy2hVQRCTNMTUZckeSkgPX0WaFrg97TSi0fIYMvtzR9H6dnjJKwle3jNkjDE4tKmdEQjRIolFdAOrC2ib5L7QUy4O1RCRaS8BD5QOQm6JlIBSyp8HLklUujTJw78GMmajNXHKl5JytyToxm1XHZzT1EsV2ysubWr5P7OG5KR0ajVQypvyc8ZJkdI3xS8ndhy2cEPidGLtEHq4FZ36e4zVHn6V/JHs48XCaIrcAAKAAAAAAAAAAAAAAAAAAAAAAAAAAAAAAAAAAAAAAAAAAAAAAAOL1bUf22hySv5SW1HYfNf1FqHmzezB8Q7/AJJR+Z3fJSiLHBtm9KKsjQjFJckyfNBKXkz/ACAbLhGlY4wS7FkybV0A5SSRi22/0Srk7ZXRUJoV0OTJKhWJjZICk/BFmko+TOgJYAwArwbTzOWFY6pLmzGPZaAlRLjwIaKKsN1eAQECbbZNFC6AEqNEZbnY1K2B0wnQPJcjByoSlYHQ0pIjarJRUXwAVRpjbcv0Kk1yPE989kF/LA970D0HN6spyjLZjjw5Hoar+lNdp4NY4LLH7g7f/R5vpPrGf0uTjpZJ3+UX0z630z+rdLqpLHqY+zk+/DNy2e4zZK+Ny6TJpsnzTXHNqn/BzPmS4dt+D9L9R1npntwhqljze5xGFJt//wBHmav+ktNlrNoZvFJ8qMuY/wD9nWf1n653i/j5XV4Fp5bW3J7U22qOBRc5Nvs9r1b0vX6b5ajHOXjeuV/2eXDHz9Mn9epb6P5zJ7Yywpgsbi+eUdNX2Jrg4ums6SVnDqH8mzbLJqVWcuQKnyaLoyx8vk1cK6Ip0JrgjdyXutASaQyRa2z6ISJkgDNjcWpJWiErs0jP40yWqf6Aycakb6eTjL+DOcaQ4/Fr6A9Nfja/krFK2Z4vlp19ixupqwr1IL3tO4dyXKPEzLZqH/8AU9XFJ48ikujD1fTpVlhxGX/3A40uXXkwk9raNcUrpGedVIIycn2Emmkw8EgJifQ/NA0BI0BSXIHb6dKsqR3eoqsuJLpnn6LjKj1vUIKXszXZFc2dr3VF/SOnmMorwcud7tVx+jr7cfsDXJ02vCOfFP4TUnyzacnGE1+jzpTcYbgOXLJ+47VclwbtLwTNqat9jhyiotKuyNyvjstswn9gXklTQOakkYyk3Q/HAGig2uwgrb/QoZW+BJ88AWuUwUtqaJcqFYDaumxwrcKr5FD8gNOVI1h+zOaDHL5UwN5KkXg5HCnFphBbJV4A7MMqfL4M8slvpGfMZWRlfG5AaIT7DE98QuO6gFOFqzKcFR0Vx+jHKtvKA5W/DQ/bvplSqXghpx6YD27eyWG93zyG5MASZW51yyGxdgap2OSIqi1K+GBI7HVBtTAXF9j74IcGmCsBSVAmX32JwrkBrs9T0+ck0jy4vk9n0vY2tz5A+g0cuFZ6MHaOHTxjtVM7cYZaIYCsBWVGVEvkVEV0J2UpIwg6LbKjSfXBhOW1D3+DlzZHFtMIqU/+jO7s5nm2vnotTXZUTOW1tPo5NZUsZ2ZVvi6PI1OVwbTKkcUk7f2EWxvIpS5NIR3coOjbDNrs7MT5OKKo6sLfBB7GiinNJnuwVQSPC0Kuao95dIimAAAAAAAAAAAAAAAAAAAAAAAAAAAAAAAAAAAAAAAAAAAAAAAAAGWoyrBgnkl/xVnyWSe+Usnbk7bPW/qLU/GGmg+ZctHi6utPp1HqRm1XxiqInb5Cr5Yb64VEVPt3+T/0N0uFwTLJfCF0rfLKG5V/JHb5Gk5DaUfPJUBnNinktmbdvkB3yOyFdicmr4CLuyHOmVBOROWLiUNZG1VEvoSKukBmIb5EBUXRaIjyaICkgf6AGBNj3E9jQFXXX/1JcrYPgiTAL5CxL9AwKu+y48GVjiBsnZpDvkyi/o0i+QNnFSg67OrFgjpPTpanJ3LiK/ZhiSdXwg9T1MtRHFBcQhwkWINE5VLJdM6cEJTkrd88GeHG46eKXFnTFrFBTg/knZ6PG5jlb7dGn9/BP3c9yl1FPwfUek/1dglhhh1cJQlFbd65TPn8vrefW6dYZ4sSaVb1HmjinjhCPwluVNytGJ/O/q+b9Qw6jTazHeLJDLBrlLn/AOh8n/VOh0mjy454IqEsluUF0v2fMenazNpMrzQnJO+FZ0az1DJrszy5pNv9vo55lb+s5yS5MJ5WRPLbpMzk2QZ5ZO7Mm0y5NNGE+Aq1V8FObMYNpmsvsipfIRsVFLkBp12J88gHYEMIZNqp8il2QwNZSTSQ5fjEz8I2fOJAdWjlacfFFJ1kpmOjltyL6NtVUM9x6YV2xd0aahb9PKNXx0cmnnaOvLLat3hxIrxYVCf0XqKfKNNTjTe+PRnkfwTKywfKJpGi5RLVARJVyFWgYIBAhtCQHZoleQ9LWzqGKL7PP9PdTVHX6hzkgv0T9VEYN6hHoONSRyaS55or6R3S5ZKOfLPmVnDl6UTpzS5f7ODO3v7NQS1UuOgT2i6FPimEEpMUnaIU7Zq0mk0BlTGuOx+OCboB3XQ07IY0Buo74/syqpUzbTupEZI/5GArrgIv5CfK/ZMJUwN5OxLspK42SrUwOnHKo7jWDU2jnguHRri+EuekUdGSKjjbZyPIlx2aZ8yyRpdI5F8pcEHbp50aPGpO0YYcdq7OvHx2BEItKickX0zqlFSjcTnm7A5pYjKSadM6JXZz5LvkDJrmyXZbYqAlSGHAIAbaKjMVbkCjQGtpi/gSXBUVQAmKuLCSaLhLnkDO6Kuy5Y0+iKp0AvJ36CaUlZxbTXC9kgPrdHJNKpHqY7aPmvTs7Vcn0GnyxlFchHUIYURCCwZNhSnNxHjyqXASSkjmfwkFdUmcuq/Fs0WRSRllalFplZrzXnTltbLjnUeLs8/XJxm64OR6maXZWcfQwyp8WcPqOJO2uzj0nqCcts3R2Z80ZYrso8i/l+zow5Npzz/NjjaI27lOzrwcnBimqR36ZqwPa9K5yL7PcPG9MVTTR7RFAAAAAAAAAAAAAAAAAAAAAAAAAAAAAAAAAAAAAAAAAAAAAAAEtqMW30uSjzvWtR7Ok9uL+eThfwSjxJz/ALvX5M8ncU+DyfVM/uZml0j0crWm0r8NngZZuc2zDUeBbdFPqkOONLl9l8Jfo0jJR28tcjUPLE8iXXLJ9x1YGkmox/ZzzmTPK7IcnLwUaYsXu9cCzY3jNNK0r3OjTNslGmyaObDK5JMMv50uUZ9S4Zvpo7pclCgqj9GblcqZ0Z1t/Ryy/KwKaomT8Gil8TKTthEgAFDTo0izMpOgNbSREpA3wSwBSoe6yRAW5EMYUAgAAApElR7KNIdm6iZ40j2PRdBj1Ty5s7rDhjul+yyaluPKy5HCH0YYN2TNFN3yd3rGbR5ci/s8coxS53PyY+mY92a66Nc8+0t9O/a3kjCMlGl56Nq/xP414M5Ri5b6p/z2W8jUIxffbPRHGr06UJRb6vnyb6mG57MSve+K44OeGeW2saVeeB5dYtJBtcz20r8MnXWQnO1hq8mPFNYcbtQ7f7MXk3QddnMpOUm32xqXNHld1KbXZanZlMS4QFS7IfIm2mDZFFcA3aEADoL5GgaAd2LpglwDAmZmavkzquGAS6N6/wAKMHwjoX/gTArFxR0Z1u2vyc+PmKZ0ZPljTXaCtNK9s19M7dTG9N/BwYuHaPQi1PC1IlV5e+m4+DOXC/ReaG2Yp8wX2VlnVCa4KXVMPAGElTFRpkXBCAKHX0N9Aijq0j25InVqLlkUv9HJg4nE6k/c3Q89og39PV6nro680oxv7OT02WzNKTXgrNlc5kVhOTc3fRyT5kzoyz+DOZvkqIaM3LwzSXDM5RvkozrbJmkGiREFN1wCZL5HF0A7p0aJfEhtMak0qKLXFMTk3KxqVxJu3yQD5szXZUrTBcgdGH8TVwvlGOF/Z24kVGGO4y5N3ByVm0cG6V0ehp9KnHlA14ksbinwZJbeaPcy6Rxm6Vo5M+CLuNUwa4oZpS64N4zk1+zL2Pbl2W04qyK2UpJO2Zzm10wWTdBpnPNuDAuWanVcmU57mDdkXyBLTCit1idoAVPhg41yuSd1vk0iv+gJj/8AUt9ClFJ/svG74YCjyBcsflGVOLAu77CqC7RS7ApMfEuxVXIMBVXQ4sEVGNsDs0TluVM+i0d0uTwtDi+SZ9BpYNJBK78c3XJqjLHG0bJUEJqzORqzLIRYhyoxyPcjR9GM/wAXRFc7yShLsfvqS/Zy6iUoM5XqLfDpmmW2tipwbPGyunyeo8ycaZ5uoVyZRzSXNopZ57drfBlJtOhIK6Iys3g7OWJvBhXRj7R6OnfR52Ls9TSxukRH0HpUbpnrHnelw2w/R6IUAAAAAAAAAAAAAAAAAAAAAAAAAAAAAAAAAAAAAAAAAAAAAIAPntfl/utdJ/8ADH8Uezrc/saaUvL4R4GaSwaWU32zNWPJ9W1Fy2R8HlrkvNN5MjkxIy3I8B5L8kyyXxZm0/4ItRlbdm3NttdWZyl8q8BkzuVVwZbvsK2cFONovTw9x7aFjmlF/bDFOWHJuaA01GF4Y3VHG5N+Tu1GWeoj1SOBxadBDN9O9sjPHjbNFjnCVMKvO0zH2nJcFyjJyW7o6FsjxEiuGfx4Mzo1K+Vo5ysgAAopMBAgLXKChxRaXIGaiG02UbH7YHPXI6OhYnZXsWBxv9io7HgoxlBJgZFQ/ITjQLso6arhHr580tF6EtNHiWd3L+EeZpNrz43kVxT5S8nv+vaP03V6OGp9P1TjkhGpYMvf+jUuM9Pk5O2e36ThUcEpvuuDxIRbyJfs9/S6eeSChjV7I7mrOnE1nu4p4LlHbzYPGp5mn+PRUNS5KVtNQXAsWWO5Rfl9nTMjnoek9maUf9tM8rVz9zUS/TPodXKGHA5friz5dzcsjk/s49306cNLSQokdmkeOTk6Kk+OBJ2JB5AUuyVwWxADBgAFRK/RmnRb7ApqkRI0tbaM2BKdMOxPgcOwJq0zogr0xjXLOjDzp5L6AjE6bR1L8X/BxwXPB1xfx/0FGLm2elp7eNr9HnYu/wBHpaSlTJVeXk4k4vwyfBpqk455p/Zn2rLGUyVcirk0VTjXkmqoohrteTOqZrLsh8MgGKqHfAkBrCVPk6ISdqVnHHu2dOB3EDux5Y4Yyl/7I5cmb/QZ5cRRz5ZXEDZ/KBlLj+DPHOS4LlLw+gJfIk7tFV5XKJfHKAyfDE39BN2yQKTsa7JLSKGwXQeBPgCkUlbIjyWA2iOpGjfBDYFw5kkerxHAq7PN0/ymde+rQR2aabklfZ7emilR83jyPekj6bRLdiiwla5cCmriedn0Mpt8HtQNJYVJWkEfJZNLkhOtja+y1p7xtSjTPpnghNONJM5Z6PbKmDXymTHKEmq4M2t3Z9Dr/Tri5pHgzTjJqqoNRhKFGEk7O29yMpwRFc6LatEuNDi6AlplKTiVNqiGBdp9jjwZLk1j0BrGTS+0JtSFF+AcfKAW1p/oqPI4ST4fY2gDoGPtEW0wKTSHB0yOy4/QHq+nzTkj6DTTpI+Z0fxao+g0c90UmEr1INeDVGGNpmy4CKMMyOgyyK0BxtnPky7bTOqcDh1MbI058s1Ls8/PialcWXqckscqMHltdlRLy7eJGGfJfReWpx/ZxzdFEydvkaITs0iFaQ6NocGUFRrADqwLlHraOL3I8rT9qz3dFDhEH0Ohi44UdRjpf/DE2AAAAAAAAAAAAAAAAAAAAAAAAAAAAAAAAAAAAAAAAAAAAAQzPPkWLFKb6SA8n1TL7upjiT4h3/J4PrWppLFF/wAnfPK1vyyfL5PnNXlebO5dnNqMUMQ0G3zjSZOyLNKslxo25M5Y0n2Q4peTSUWZtFU4ypnbih7i3SZ5/k7dNl2qqJR1Sxr220jz5fk7OyWd7XFHHLG5O7JID3dvR0Y8ilG2+TlWMuNfiUb5Jxlx5Lx41ttszxYG3a5K1UlCNXyTBz6ql0zmHJ2wNIAYAA0rNIQtmaN8brkCvaroNrRe+yXLkBJ12bY5xOacghk2OwOt5Y2lRso8Wc2FvLkcmuDfLk8ICZzXTOXIuTSTvoykwM3wTRT5FFWyovHNx5No6u+JmE+OCEuS4PQ0uKOXUb48RXk7NTheL5e7WZ1wpcUdPpeDTrTJZYttq6Ryywx/ueVtivCPXzzJy8/V3rEte1BQ7fbovCp+1K32+F5NGlklUFcf2Xmx7HFzj8Fx9f8AZuT1qW+8efrs8lgUG22/B58S9Vk9zO/pdEI8Xd2vRzMi0U3wS+h9mGlr8RebCPQAJ9Agl2CAqiSn0JLiwE1yV9Cq0UgG30S+GU18TPyApdhXNoclwFcACZ0afnFM5rOrS/jIDLH+Z0x6OeHGQ6Y9NkWDD+TR24JOH/ZxYn/kOyKe0is/UYr30/tHIuJV4OrWSTnT8HLLhqzUZoTqQ2rj+yXdlrlAYsmQ58MT+wE+hMb5QuyhriJ0YHxRz3SZeN0QbZJfJGcuXQpO/wCQT8gJfG7C7iKTQLsBptA/kFckt07Aza5oElZXfZD4YFJcl9ImPJUgBCGg8gEFRrGnHkzRT6KE3TJY7+wjyB0YI7IObK33G/JG9OKjQnxwQdGGVtS8n1XpU9+FUfIQdH0Xo+VxglfZUr3F8ZUdeHlHPCO+mdP40Rk5Y12uyZQjJ89my55M5qpJlGU8cWnFo+c9U9NccjnBcM+myp9o5dVD3MdgfGTxyxypqhTja6PX1eGMm7VM4XCuGg1rzJ/FtNEUn0dmqw+aOJqiKEhdDVlPkCOmaRpkI0hG2uALUStvBpDE34NPZlHxYHKo/wDZaNHid9DWJrtAJR44M5R55NlFxCUdyA5q5NYEbKZpBcgd2ni00e3pGnH9nlaNWkevgx0k0Ed+H9nVHo4sT55O2HKCKRMiqJkBz5VZwZ1Xg9HIcuaO6JFeJq8an/J5eRSxyPb1EGnyjhz4lKLKOHfcTky/kzoyR2M5sjsKlGkDNGsEBvBcGsUZ4/B0442BvpotyR9B6dilKkcHpmk92nR9No9J7aTA68MNmNRNBDAAAAAAAAAAAAAAAAAAAAAAAAAAAAAAAAAAAAAAAAAAAAEeT63qK2aePb5Z6spKMW30uT5zPk93Pkzy68fwZpHmeqaj28Wxds8Zcm+uzPLnbvgwRl0gGgYrI08NQoTS+jV7a/Zn5OjiTgiXigaUFAY+zD6GoKL4NaBwsozbSIlM1eMl4b8gZOaJh9mr0/PZLxbebIrfDm2N/Rz6qcZu/JlOTukR2VAMAYAIAQDSKi3aEhqrA2hy+XQTcfHZDkukQwNK3clRhGzKxKTXQHapJR4InIxjNsbdgOyZDEyiWv8AZvjxbY2+xYYbnfaOzYpLvk68c6x11jinjtkwxt5IpfZ1yxuLpolR54N+CeT1seaWOcF0lGnxQtRkUofGK7u/Jx4804VfK/ZstTp5r86f0y7Z6Yz9baKCy7k5qCSbvyVnlhjp/cyxnFp02225f6M4amCktm1S8Ojj9VzuUYY1Ld5bJ136Sc7XmyaeSTj1Y49CiijzvQoSCw/ZBpFcCuhwfAnyApdDgLsa6AJDXAVYAMYigE+uDM08ENcgD5BqkNDkgM/s6dJypI56ptG+jvfQDSpts2x8wZnk4e01wkUor5pnfHiKZww/8h6EY/Alaji1n/nbMJeDbVczTMZcxs1GKHyP/iSuikyjKZK6NJryQwE1SJRa5QJATFWXHsjpji+QKfYpdD8g3RBFcFImU6dIIyv9gaeCJdBJ8jfMaAz8CZaIfdAVApiiqKAQeQYAFjl0CC/BQvARBC8kF7nF8Fw+2QUmkgNoxbfB7/pMainI8TQ/5Mm1nt6XFKLW3wEfS6bhK+joycI4tHNyjtl2dj6DIjkUVyOa3KzGacjfErjTCpT8MXtJv9CyRalZSltavoqPM9Q0V/KPg87Jpd8euT6icFOJwTwbZO0B83m00trTR5mTTNTZ9hm0u7pHDn0K7UQuvlZwcJOwirR7uf09TXC5OCWjeOXXBGnJHFbOvBpm3yjpwaVS5R6GPBUegOfDpuuDrjo1JdG+PHaOzFBSX7CPL/sU30RPQr6PbWImWP7QR4MtF4o58uklj5o+ieBMjLpk4hdfLzx2+qJjGmezm0S54OTJpGugNvT64T6Pawqv4PE0sJQlR7OB1FWB1xx30awuJOJqjVIItMTETJ0BE0c0lR0ydmWSNoK83VxVcnlZVXKPbzRTTTR5Grg4t0uAPM1MbVnC+zrzZHFtPo5JcsKEaw5M0awQG+Pg7cELo44K6O/SrlEV9R6HgqCtcHuJJLg830aaeDb5PSKhgAAAAAAAAAAAAAAAAAAAAAAAAAAAAAAAAAAAAAAAAAAAAIDi9Tze3g2LufB816nqPaw7V2z1/UcvuZpP/jHhHynqOd5c754RitSOV8uwEgZGz7JYEzkB47ZKfy+2J5YfZMJJybNubo7F0a4VGuWS4XJ10QQNGmxISgkVE+RMpoVWUTddnPnyLmjfJ0ceVNsDLsB/pDoBAPbYUBNFUKmUkAhjQPsoHyKhgQITGxAVAsiJ2aTT+698/wAQMoY5TqkVLTSSTk6N8+ojj+GNI53OTe6yo6sUFGCLq/0cyz0uV/0aQyp1yenj+k+Vy65rXlPnlD2RauJaaaIy1CLb4o63PrHtz6vL7cdq7Z5/ZeWbyTtknj662u/MyCM5RfDL3ObuTszotcGdaWh1QkU+gJYxAgKQ/IkMgV+C1+JNclpcAC4RL7NEiGgKGhR5H1EBCfQwfICS8gxroH0UZ/8AKzXFLblVGfkpcTTINcq2zZ0YF8f4MM/NM6NLzjl9kaSv/J/s9DHzib+jzr/zJfs9LGv8MvslWODU8U/sy7izbVK8cWYY/wAWjUYpeAgKXQ4eGUU1cWZUaszlwyCVwMTABMXTKJl2BUickiu4mcwIbsqJJUQLq1+wTofgXYDryTXI0+aG1TASH5CqBANiQN2CApElIl8sA8Cj2OT4JiBp5GhDQHRoJbdSj6vQVKdeD4/E9uWLPrvS5KSUl9BK9bH8WmuDsjzE48btWd2FXAIzdXSKhaohxayGrXADkrREluVeTRdEyXkBY5OPDKyQUlYiou+Cox2GOTErOtxpilC0QeXLBUnxwc+o0kZx6PWlDmjOWPkqvH0+DZKmjuhhVGzwK+i4RZBjDHRrjjtkabUXGNgNRtA4WaQQ6Aw2cjlj3I1cbKjEDhnp1I48un2vlHtSxmGXEpIDy46fydWOHBpHHt4NIwp2gCHFWbolRTXJVNANsl89jE0BnLghyrs0mjmyPsipzxUlaPOzQTTTR2PJRz54qStdlHz2v08oSbXRwUexrJcNSPLl+QVCRtBEJGkVTA6MXJ6GkVyRwYeT09HG2SrHr6bLLEk4ujrfrGTCk5xUkcKe2JzZ8qSal0Y1ce/g9b0mWlKWx/s78ebFlV45xl/DPzyeS8vxfB04tVPHW2bX8M15GPvhHyWn9c1OJJb9y+pHo6f+ooS4zY6/cS7Ex7oHFg9T0mbiOVJ/UuDrjKMlcWmv0VFAAAAAAAAAAAAAAAAAAAAAAAAAAAAAAAAABjqsntYW/L4Rqeb6nnSko+Iko8b1bU+1hkr+TPmG90m2dvq2o93O0nwjgRluKAmxp0iKTlRHbFP7JbaKPG/t5lwwSTOsZpzZ48TT5ZraX7BK+PI1FgIVlNcCYCE0NJjr7AynCzkz1HhHdNqMW34PMnLdJsQJMVjoTizQq+BV5EkMAGlYf6KXCIFQ0hdlFEyRJcmZsgBiXLNK4KFBW0etk/waNV5R5mP4tM9TVOGXQ41B3NdoDy5W2FlVTpk1yA7Y19rsSX0VEDbFmkpfLlfZ6GXS4tR6Vlywm/dhzX6PNbqJv6fmahlj4aaL5XMZx5r4EE/zYEaMYIFwBcWMmPZdWyCWC6GwiBUV5B/kNdEsC2WlwQuTSPQCvgzmWu6IydgVAtmcXwXdoBUC7GKPYC8leCZ8MpdARXI/KHXIn2B0ZE3jTZrpOIy44IfOKP8ABppuIMjSFH/KenD44bOCK/yM65yrSkqxy51cFXRz/ia520kv0YNtx57NRiiT8jj0KPKoqq4KB/iS6aK8Mz6sCWNCbBdkDJkWyJdAOPPBEu2XDuyHy2UJRLqo2JDbfXggAGDXkCXw0NO2El0NICu0SUT5AXlFLsS7GwKb4IYrtjAT6CIMF2BRURBEC+uT6L0XK5Y9qfJ874PW9GyOORUEr6vTNrhnpYeInnYeUmvJ6GJ1AIc+FY4/iD5iEABA+GV0TIIpIlrawg/DNGrQC7QugXAARJWS4mjVCoDPbyGymaUFBUbeAgqZYmgKXDKkrJXKLQCSBDrkKAfDJmqHdBYGM4XyKMTZxIoAXA2JFICRFMjyFJnNnhaddnRJ0Y5latAeTnm8b5OeWpVdnbq8anF8cng53LFNp9BRq8scif2ec3ya5JXyjLyBUUbwjZlA6Ma54A0wx5PX0UDh0+P5I9vQ4bozVdEMG+FLs8/W6HLTSR9JosNR5OiWnhLtDDX5vl0+fFJ/FmazSX5H6Fm9Mw5E/ijy9V/T2OSbjGi4a+VjqEaQzJvhnoZv6fyRbcFwefl9N1OJ/iyYa2Wo2+Toweo5sT+GSS/2eb/bZ75TG4ZIctBX0un/AKhzwpZFHIv+melg9e0uTid43/8AQ+Jjnrs0jmvobTH6Fi1ODMrx5Yy/hmp8BjzSXMW0dun9X1eFJRyNr6fI8kx9kB4Gn/qF8LNjX8xPSweq6TP1k2v6lwXUx3ATGUZK4tNfoooAAAAAAAAAAAAAAAAAAAAx1WeOm088suoo+K1vq08s5P7Pf/qXU+3pliT5lyz4nLK2zNWJyTc5uTJboQMjQsG+BEtgHkzmzR8RZg3yBmMSixpG2DUo+eymKlQ6IC77BqxtCboABoVjA4tdOoqJxJG2pk8mZ/SM+uEaiEuymCVMaV2aQmm+ieUawju8cDnChiayQWqHNNEIy0uBRCLQVL7JfZaXLJa5AIo2+Kxu/wAjNNJGuLDLL8pcRLJqVnGLm66X2ejp0oKu19mW1JVFUPG2mdJzjFunqdPa3QOSq7PTU1toyy4YT/HhmuuJfcSdZ9cSQ1wzZ4Jxi32jL28kuonC+nQskrX7N8UfY00pS4bHiwQwL3M8k34icuq1DyypcRIrnk7kFiH5AuI+hItclDiNC8BYA+wQvJS7IL8EjbGlwAR7NPBEFQ5PgoSdEzKZEugHjNPBnA0ZAMV8hYdsBvoI8oXgceygfBD7NJLgzXJB1f8A7UTXHxjcv2Yp3jVeDZOsSX7Iq+8v+jfU/HTwrtszgv8AImaalfgn0Zacmq7X8GHg0yyuXBm+jbBJ8FvnkhfkXZQ/BjJ02aSdIzfJAhxDwOHYAyXyVLsiQAvJKDocShobQl2NsAGJAA34G1RL7RTd0APokp9CYAlyTJ8lXRnLsga7LRMSvAEvsF2OrCuQLXQkNdAgK8Hf6VPZmTfRwLo7fT//ACJAfaaaXwT+zug/ieXopvYos9DG+Ay1jLwWmY+b8mseUBoLsfgSYQqpmkeRAgCSBFPlCAUlwSU+RBQAMQA0CGheQFymWuRUC4AsKEmUgIYoltWR0BRJSYmgJaBJjGmBInGy3GxVQGM+Ec050deTlM4c0bTaCufNK7PG1213Z16nO8bdnmarLu5QHDNq6JQ592SgrWB1YUc+NWduGHKCu7SY7kj6HR4qjHg8jRxuvs+i0kKxpmR2YklHg0JiqiijSAQwAh44vwY5NJCX/FM6AA8rN6VGTuKRwZ/SZ+I8H0gcMmD4bVeizbbiqZ5uTRZ8Mqqz9IlhhLuJy5/TsWT/AIoGvz15MkOGioahrs+v1HoWOadRPMzf042/jwRdeTDUL7NY5v2Vn9B1WJ3D5I454c2F1OLRF134tfnxSTx5JRf6Z6um9f1EElkrJ/J80pSXZaz1wB9nh/qDBOvchKH77PQw6zT51/jyxf66Z8DHPfk2hna6lX8DyqY+/GfFYPVdThrZmk19N2ejg/qPJHjNjjL9rg1sMfSCPN0/rejzcOTxv/5HfjzY8iuE4y/hhGgABQAAAAgOT1LVLS6Sc2+apAfL/wBSarfqZc9cI+fl1+zXWah6jUSl4s527Zho0Jg3QmAmyLsJOibqNlDnPwZEuVsHK0MFJ8dC+wiVRWUlLjsNleQAGG1MaTfBosdL9lGdJMKfNKy3jfkl/EDyskXHLK+OTNflZvqr91mfSqjTJtBFUwi/Bd/HsoJP21XdiaqueWS3ckzWCX5NG57YvpKxXGzKePa+Ed0U5PgWSCqi3knTgRV/sMq2yozvk4ujW0kZt8ity4OnBpv+U/8Ao1JaW4NPp3Jb58L6Oi10uEJy8eBXZ355xzt03JCbshlxX2aRcZPyOWWMFbZnJpfycefc5fI5dXPjUmtpa/Jb2pbSXrczVWl/BglYUcXQ55JSdybZIUNASNAHkCjWJkaRfAFLkQ0JgCRSJQ2yBrscSU+S4LiwKj9Ez4fAN8imygXfIpsKE+UQVjNGRAYDYIZLYFeAQ3+LJiUUyUqZTdiaINsf/jZtL/wx/kwxyuLj9m2VVggv2RW+OS4rk01Uvxv6MdMtzRprfzS+kT9X8cU4u7M78GmThmbXBpkypcRM10VdxAlvgljYgGio9kLstAEvBlPs1fRlICXyXAyXZrACvJPktEv8gENdCGgEuWWkSl8ht0yh+CR+BMCWDVoH2UlwAo9FUCQ0QJdgMKsBoY0uAa5AaOrQOs0TmS4OjQ8ZUwPrtC9yo9LF0eV6fK6aPWivJWF1yaxXBmuTSH0QWgarkEiuwFEBdMbApMTEuxsBAAJhSYrGyQGMQ0A0FciZXaAQ7oTGgKXJLQJ0xsCEWuSRoBNUKi5AkAITH0D5QVhkW3nwcebh2jsyp0cGeaVpged6hgjmi3Hs+dzqcJOLPf1WZwVp2eLq8kckm+mFcblfDKguSPJrAK6MUbZ36ePJyYFZ6WCPkg79IlGqPptGv8KPnNHC2fR6P/xIRHQAAUAAAAAAAAAAAAACE4p+CgAynhUo0uDizek4sqe6mz0gA+a1X9PqV7UeTqPQs2O9qPuhShGS5Vkwfm+TRZ8XcGZfOL5TR+iZNBinfCPO1PoWPJbiuf0TF18asrTL99fZ7Gp/p+Svamjzs3pObH4ZMNZwz/s3xanJjdxm4v8ATOT+0zQf4sJ48sO0xi693B65q8VXk3r6kj0tP/UeOTSzY6/cWfHbsi8MIZnHsez0/QsXqeky1WZJvwzqjOM1cZJr9M/OFqP2dOn9SzYmtmRr/ZfJMffnyP8AVnqO6a02OXEfyKj69qJY/bjzJrs+e18pSztzlcm7bG6SOW6RFtcly+iWFG7gW4TaM2wKk7ZnmnSoTdGcnbsomx7hMQHRFFcrocVRWyyso7DhfsrY0JqgLh0XJtKyIryxyluIHutcmcqkN9CS+wOPWxSp1/s5KtHoauClib+jzbtpdo6c/GKceGbqCmr8GSj8v0aJ0v0XAnG+qSNIJV3ZjzJ0jphjcUJbC4Mfuyb2Q4+2U9PqJeaCeVwg0uDLBmyO7bol6qyQ36dqJvhJv+Tl1GkzaeSWSNWenCWWUW4W2jmcpZJXklf6JPao0un/AOTXJvK+ugxy28rr6Kntnyj0SST05W6xYJWNpjSpDQUgipTmowVtjxwnlmowV/8A8HapYdFhe5Jv99nPrv8A4sjGeihHC55ZuGRffk8rPk3fFc15NdXrJ6mfMnRztHJ0kOBbREFRovIVFdiLa4I8gJi8lMTAfg0h1Zki10Ba7B9h4CXQCj2NkorxYBHk0TpURDsJPkBt3IH2EUD5ZA6uJJcFY5woBQVIa/IEhrsCmuDPtlz4Ij2Bp/wIRo+iPIFeBN2PpCrgC8X5o6NRJezFeTnx/mjbOntoK20MvBvq38v9HJofzp+TXVNrJz0T9PxzTXJmaz5VmS7NIFwwfAX2L9MBdslj6kSQXFclIUOh2UKfRmy2ya5IM6NIEVRSA0Jl2UhNAT2yyVwMBeRy8C6H2A10J9jiKuQJa5LiuAH0wCgRVBQCoEhoYDQVyNA+AGbaR1lRiaad1kQH1Hpc7aR7kOj530y96Z9Dje6KKxW0FZSVMUCmBXkokoglj8B5AAQMS7GFHgQyfIDokolgVXAIExAMFwAgLDoUXwF80A+w7EnQwEu+ShMEwoYRdMYmvIGlJozmtpUJUE2mgjkyZfBw6mpRf2b6rhto4MuVNNNhXk6yUop+TyMk91vyelrm4SfPDPKm1YahI3xq2jGJ04VyiDs00Oj0sS4OPTxO/Cr4A7NG6kj6DRu8bPn8D2TSZ7+haePgkHUAAaQAAAAAAAAAAAAAAAAAAAAAAAAAAEuKfasyyaXFNcxNxAebl9Mx3cYnHn9NuX4HviaT7QR8zl9Njtrbz/Bw5PR405eT6+eBS6OfLoty4IPhs2icZbYHLlxZMLpo+4l6bFcuPJxan0xSbe0i6+Yhneng5PtnHLK8knKTts7vVdFqMUn8G4nkTUoummgrdzIc0YNuxO0Ub2qEzFT+y94BIzZe5EsCBMpiaKOxKx3JdCtDu+iITlX7Fv46E0S3QFbmxc2SpN9loBqy6pE/Q3ywOL1DJUFBPs4IHTrk3lMUvgzUSrjJONUTzdCguOjTb00dPrHxphxuzruMINyMMM1XJWXblpXwL6ifa55/5pX0hTyKPETsWnlOD9tWcE4tTafZzdI30muzaTNHLCm1zTXB9LDV+j+vQUNXijotX4y41Sf8nye0OumJUs17PqXo2r9Me6cd+B/jlhzFnB+0d/pX9T6v0+Psz258D4ePJyheoT0Gqks+ji8Mpcyx+F/Bud4z41w3fFcmGfLt4i7Z242o+EedrIbcza6fIverORi1EsXMW0yM+aeaTlN2SuQo5toXZdE1yaxXBQkqGKXAICpL4pktFVxyJgSxNUNgwJKgSXEC6tDf4iQ5dAQivBK7KQAuwr5AuSq5IGkFcsuEeKG00AoKmW1bDFHczSaSoDNQtirk6FCsdmLXIGeRmaZWXgldAbRdqiXwxw6CQB2U1wRHlmj6AUPB05ncYmETerxV5AnDLbJM31vycZeGjkTqR2T/AMmmTXgiuRyrgVA1yKTpI0iRebG+xVwAmIfgK4AqINjj0RLtgK+RsmJp4AyYAxEG0OhSEin0Ag8ggfQDqwQ4joCRpC6KQBFfIK5KiuWJqkAwSCJolQEJUBXYmgCI5CSLaAlG2KPyTMkjo03MgPoPTFcUe7g4VHg+mvbX0e7hfxKxXRAtmUWa2A7LXKM7Kj0QEnyMmXYJgD4YXyN9EphVCY2IBiY30S2AIbJRT6Aa6EwiwYBF8jZPkoKPA0JMOmBTENcoEAxoQWANUYZ5NRtGk5V/BhknGUWrCOTLkWSDt8nh6rNUmrO3VzeKb54PE1mb5NoLGWpz7lT5OBvk0yytmaI00x9nXhjycmNHdgQV24lSR34LbVHDj6OzStqaIjsSqas97QNPEmjw8iqUX4Pd9PS9lUIOsAA0gAAAAAAAAAAAAAAAAAAAAAAAAAAAQwAAAAABDATSapolwh/6osQHl63Te+nUL/0eBq/6ec1KbVM+zSpHNqs2OK2vmX0YzFfAL0V4cm7J+KOH1BY922Cqj73UY8OSD9zhHyfqXpkJZZSwdCUfOTVCSbPQn6fNdnPPBLG+jQwaoNxck654M6KHYnIQmB2ySv7EnTG0SyIq7Ck/Ao2WBOxD2MtRvkPIE9dlpcWxP+SWm+gOLWpOZzxW39nZqcdq6OZ8FE7UnY05PjpFxSZe0u1MjJulRmpSjLuzdwv9GbhQttJMeh6b6gtPkTauPlM+gl6P6f6/i9zRZo4NVXMX0z47abafU5cE1KE5Ra8phLGvqfpes9LzPHq8Lh9SXMX/AAzhcj6Jev5dRh9nWVnh/wDPk8zPg02SbljW1PxYJv682MXklSOhtYo9l5JY8MaijmUJ5nb6GK1x6luVJE6t7qNsWBQ5aM88fK6GGuZdFVZPXBcQpVTLXRPkp9EGcgQ5IXgo08EvsafAgFXISKS8ifLAiikKigKQ2CG1YGaXJdcBFclyjygHCNKwgrkdGLHcH/BOKFTogcYu0PJHk6Hj4X2TlxuDVgY4I0ypQ+aHFbWa447slgVOFYjj/wCTO/U8Q5OKvlYGOSNozS4NsnTM4oCoikUlwS+GA4I1f40REsoaRUG91eCX0KLqQBPiXBvp5/GUPsxn+SHB1IgeSDj4MJ/kkdMpOjCbuXRQmuA8DbtC/wCIEj8CXIS8IC10ZPs0sgAiubL6iKK4CT+JBFWFDQNcgOPQ74BA+EAIF2C5XAJ8gNcMollroBNAh+AAqJMyohJAEEaJER4RceUAkuReSvImqYB5GJgBSNsDqZjHk0xunYHu6OW2FntaXJuh2fPaSa2NHraPJVGmK9TdRpGdnK52gjkakkEdsWVFmMJcl3yRVSYImT5GmQXfBK7E2EXyFX4EO+Cb5AqyWCdA2AdjTtCRLdMClwxsSdofgAHZKGyKPJRPZSAFwUuySkAyZviyn0c2ee1FDlNOLPJ1Go9vL3R1R1EbaPK9Vi+ZRIMfUNSpL7PDzS3s2y55P4s53yw1jJoI90aOIlHkitMceTsxI58a6OqPCKOnG67OnFKpI4YTs3xye5MI9x28cF3Jnu6TG8eGKf0eDom8k8aPpIKookKoAA0gAAAAAAAAAAAAAAAAAAAAAAAAAAAAAAAAASSV0uxgAAAhSbUW0rYDIeHG3e1Wc0dbVrLHa7pWdcJKUU0SXRz6jR480WqPNyelQjxE9qV7XXZzOLUW5Eo8XP6XBxpK2efqfSFCPR9D/cRc9tBkxrKTZT2+F1Ppk5N7I8Hn5dHODpxo/Qp6aEYt0eZrNHDLH8eSmviJ43F8ozcT6DVenV1E87PonBXRVEscorlUZVya5czycMx6CGuykhKh2BaHS7MXm2dpmsJRkrTAVDofYVyAbVJUzh1eBx5j0d9NClHcqYHl45Xx5Nl1wVLS7W5RY4L7KM2uCKNcnRHgIyaKqkVQNcBWD7sqGVrsdW6K9tMCdvuys3hj2KzOH+N8DeVy4SOnNjF1U8q6SsxmnN/o1ji8vsJ8I39Z+OaWMmqHPMk67DdZzuNwvIxMaMtFIVcDkHggUR1bBcDRQ2uCDSS4I8gKhpFUCIGkOhoHyA4IprkIF0B044pY/wDQ8OOshWCF40zfFBSk2ghwheVfROqhc1+zphip2yWk8t9pBXDmxuLSR0afHwPOk8iOrBG40iDg1UW2ZLHxzwz0smHdKjnywp9cAebmjVmSjwdOVbpOjPbRRHRPbKa5ElTAaLJGih+BLscuEQuwLbtjXDslPkbAqbMmaSfBk3bAvwTkdRSKMssraQFRXxsn/kV1ElAU+iRirkgtdEvplIlgJDYLsYAugl0NdCYEopErspANlx5JGgKrsmyu0JAVEclwJFPoCYo0gSVHgBy4E+UipLgkAYLoBJ1wAJ1I16aMmaLlJgd+KVSVHo4s23ajxtPPs6VltKu0aZsfQwyblaH7ieRHHpM14k7Gsn+UMvWxz5N1KzzsWT7OqE+LIreUhxkYOfPZUZkVvJhFkN8BBhW6fBL7JTHdgNvgluwJT5AuLCRKfI2A4Msy6ZcWAeSiX2NEU0UiUUgGxXQSdIxyzpBGs5/FnBqpvaa+8vJxaudJ0yo8/NmcclpnJqdZvg15MNTqKyPk4c+W5cMjZ5ZbnZnZG6xOXIVq+hJkbgUgOnG0dEJHFCdGscnIR03UrOrSy3TVnHD5HpemYd2ojYHs+mxfvRR9IuEeJpcda2NLhHtkhTAANIAAAAAAAAAAAAAAAAAAAAAAAAAAAAAAAAAAAAAAAAyyYceX84plwgoKl0UACM88d0GkaASzR5qhHftar9ltxxyq7OvJhjkXPDODNpZrKnHlI5+OLrTJFOJyyw8dHfGD2qxSxo6MvFzaVSd0efn0W6XXB9JkxWcmXD+iD88/+4rOiSg42jN4/NlVCTKUWVBKygJ2pdgkkN9jUaAEFjaHVgTvHdgolUkgjNxvizD23HJy+DpryTOCkFc2brgwZ1Zkork5JSKKHXBmmVfADUUNLkIKzfHiX5PoIzWLzLhCailxRWXJbrwcuSd9FCyajbZz5M8p9cIU4tsUMblJJDaZFYcMssuOjueKMI0+zXDijgxbmuTGbnllwqX2zck/Wd1jLaCxtc+DZQUf2/tkTtksXWTEjWOKcukRJOLp9mWkMqJJcCBtEGjFRQhpBQ0uSCqoRQJWwKxxNdnIsKtnTGFy6A1xTSxKEVydOCLiujDBGsl0d2GrZBnOT54Ixwe1s6MkeKQ8WCc5KMFYHNLH1xyejpdPFY90+EGbBHAvm90/pC91ziEHtw+Uo2cWaCcG/J3Jvacmpe2DpcFR5Uo3Jme3dJnRt7f2VjxLthpxThTZm/o6csamzna5AURguBPgAkyV2DdiRRS+ym+iQvgCm7iZrst8RIXZBoujCXOQ1b+Jml8ii2JDYIBeAB8AuyCkQ+yrFXIDS6GxDoA8EsbDtAKikJAuGBQ0JDS5ApCrkpLkK5AodCQwAa7EPyBTJ8lvoVcARLoRUlcSEA2aJqqMmXF0wNdM6k7NIZLm0c8HtmUnUm0Uevo8txo331lR5mjyVkSOrPlUJpoM49aORbLRrHLeM8rDqHtVnVjy/GgO1ZbhZcMlpOzgjktSRvppJxog9FSuKNIPkwxy4NYumFat0CkRJk7qYGrJlwNMT5ApPgrwZRfg0XRAi4kFoKbBA+gQFIshDk6VhGeWdM48+R0ys+b5s5pzUovkqMMmqUZU2cer1aq07OD1LPKGZ0+DinqN0GFLWz3S3I43JtjlNuXJD4YaXYNkJjsguxpkDKNEaQ5ZlE2xq2gPS0mHdFM9r0vA551XBwaCK9tWj6D0nT7flXZlHfDHHFki+2d5zTxKUo12joadcNWWCgI+f/xZZQAAAAAAAAAAAAAAAAAAAAAAAAAAAAAAAAAAAAAAAAAAAAAAAJqxgBDXJDiaiaIjnlEynjs6miJRA/J4TbNlBtDjhs3WPbA3jGsPbcee19jd9HZixKWLlnNKG2TVmWpdQlTBlNEsjQGlaCJSAFGiWrLCMVZUQovopppdGjW0ltsgwnj3rlHHm0kt3w5PSpsFAK8d45w8MUbs9mUIvtJmM8OPwqYHJijzZWWTulwjrhhUV0GXTKSuPZUeZllwY1Z15NLkv8SYaXK3+IVz+39mumxpSto6P7WVdDhgkuhozzS3Sp9IcIymvhFs6I6JuSb5R3Y8EMa4VF8kx5OPHvybZPb/ACehDSYoL8dzMdZppKXuQRlH1JYce3JBuS+herSSOvIsWLHKUqX0eLl+cpSXkrVa56z47NqX7M42o0RU7aKS5K2uhxjyAmrEjb2ZNWkZ7WnQCSGkabKjYlFgBK/I0UflTHOG1oDbTRuR6GHGm3wcejW2Vno4V8m/AQoRqT4OjFHiyZ4764HCLiiKqSuXB24s7jhUIxiv35OWEbRfEe3QQsqck2+WRHHKl4Ruqa+0NLgolRpHLqofH7R2210uDLItydqiDyskVxSorHG48GmWH0arG44+PoK8vUxSt+TBY2034OrNjcphOKjha8lHElbM59myjUSNv0gMgRUlRIA+WMQ0A30SgsHwAN2hR7H4BKuShsEAwFIQdsEQF8g3yLyN9gC7LIXZa6AnsA8ggGhUPyADXRcWk7ZKKQFdsYJB5AdcAPwIBjYkNgCYxDsCbogtkMAfQr5GRIDSMrYOVMzixvsDqw5FGSZpqMu6So402U5NvkDvxZ/lFHpOe3GmfPKe2ad+T0pZrxLkGOzFl+T5OrS5KmeThk2elo18kwmPZxPhGvgwxdG98AUncSGwgycjpgbQdqyjHE+TePRFS++C4vgloIOmBfkpC8AgKBcARKVAXKVESyXGjHJktM53ma7CMNXO8iSObU5XiwuSfJtk/wAuVbeV5OL1LIm3FKooqPC1kp5W5nLinul8ukepqUoaSTrs8SD+fH2FdMoNu6HqNPLHiU5eTqwQU5wTf+h+uZOIwiqSQV5SkWpWYJmkWBqmUiEUgrWB3aPC5ys4sStnvej4N0urRmju9Pw7ppNH1emwLHiXHJ5ej03t5VJo9uP4oREJfNGoqGaAAAAAAAAAAAAAAAAAAAAAAAAAAAAAAAAAAAAAAAAAAAAAAAAAAAAAACGICWiWaEsiPypZKfZu53A8+MmdWng5cy6N6xjq0sm4cmWX/wAjo2coxW2KMZRt35MrENWLaaUJojRLglXZe130UoV2BKQNFskoLKSCG3ct3Q5tbvj0RUPkrwFWJ8cLsIVWTKF9Oi+X2yowYEbtsdvYN30V7VsrakBMY2uUJQ5ZsqolNbgM9lS5KUEmW+WOrAS4K8BXAgD7TVnl+p4FBblH+T1UjD1CKlp5AfPwxq76Oh4JKG5rgzx7o/Jxtfs6ZTfs3PNH9QSKrPHBSQLHUxYcmNP5udf/ABN4uOX8W/8AYGvt/wCPhHPPE1y0ejhhuxoWTDcWEefFXSNZ41HH0N4qkVmk9iQVz7akmaZY/FGm2LjH7NIRUoAVoIbuz0MUHfPRwaK4zcUerjjYRW3wx7E+ykuSnH6ASx8cGOXSRyy+U5fxZ0c/RS5XIERgoxUUE1tjbNFDktpNUEc2KXuRbXgJJtM2mtkOI3/ARjuintr9Aca07nk/RpnhshSOqMVEicN8uegPE1CkuouzOcXsqSo9eeG5rjhHHrIU6oLry/bfCoMmPbSrk7sWO+HGjDPDlvsK8+apmdcnU8f2jPZ5AxoKNHETXAGfY3yx0IBgAAIb6AXYC6Q0uLDxQ6pAS+AfQ2rHXxAmPJfSJSovwBDGkJlLoBUV4Ch1wAioiHHsDRCfZSQpgMQ10DAEDBDYUJ8B0yIvmi2AnyQ0WhMCSJFky7AlFCiUA0MQ/AENcnTCbcUjCKtnRih0B2aWLbPY0sNqR5ujXNnqY+GmQd8HUTS+DHHzE1bqIQ4vkc1uiZb6aNVKwJxunTOlHJLs6cbuAFMB+BIg0j0BMWE5UgDfVowyz7ZnLL8mc+TPultsqK95cts4cuqVu3z4J1c/ajafZ5Woy1T8lR6WDJkt0+w1eFqC3S5f2YaDLxukR6hrP7jJHFB8LsDn9YcMWmjFTTb+jxMUXKSo6PUZwllUIu6NvSdJLPqElFtLlhXoen6OWPG881b8WeZ6xKW/5dn0mr1EMeL22tqiuj5D1HP72obvgK50zSMjJFx7KN4vjk0gZJmkCDpwcyR9j6BgTgvs+P035o+4/puF0zFV7Hs7UpfR1x/FCyK4NFGpEMAAoAAAAAAAAAAAAAAAAAAAAAAAAAAAAAAAAAAAAAAAAAAAAAAAAAAAAAAAABCaKEQfkcFGLOiEm+ETi07ycN0dWPDGC+ysJ2uv2VScb8lUEVT4CsZWpdFQjJS56N0kyXFIBe2nyNwoqPCHW7sDGUSNtHT7a/kh1dAYJFKFMvak7Q6RBDlQnV2a+2mr8EvFa4BrNrnguKdcjWNovaAox5uxuC7JupbTRJlCUf2JQqRVVwHIE8IfZUY32Oa44AzDgdCaYD7PJ9YySTjFNpHqrs831fBKUN8VdBXlRk/LsqEZSTbcUv2zKPZdX2+AoS+X6PQ0uNPlHCvlwj0/T8eeDTyYMkYPqTg0gjtxRrGXGO6PRs0lGukaRglEDglhuRza3HsjwemsdyMNfFewwPM0icpOzsxQabRy6b4Z4pdM9V49rTCufDHZnurPUx9cHLHGm7OmCaVBGqS8jXJMf2WnfQQJclVYkNOgBOi1yQ+y0EOmux0CnT5jx9jl9oApNcoKTRMHOUvkqQ58OkwMssHtbj2cEsE91z5PS5rlicFNoDinCMYL7OHJjSts9nNhTjS7OCWF3yuArypQ4bJlBKMVXJ6E8VypLglYlz9hdec8NvhGU8bPUlp5L+Dly4ndIDgaIo654tr5MJRoKzGOheAJbHXAD8AJIp9DigYEUUlwDGgFXINcjsdWBFDXBdUSAUUuQQwJaCPZT6F5AtMJPgSYmA4stmZS6CqRM+gFJgTfJoujNGifBAvI30H7CRRBLRSBoCI9l0KKKaoAXQhi7ZBWNWzsxRvwYYI2z0MEOgOnSwaR6EFcVRhjhUTqxR45IN8PRp2qIxKjRoIyaZrHpAkVEgHEvG64JGnyUbWK+SXKiXJAVOe0WSd4mzl1GWuCIZrxtMDHLnUXZ52fUSjLdHorVZNs3E5Jzc1tRpDz6h5I8sWDDDMnbObItgp55Y8L2Kn9lTF6nL/a3BSv+DgepaTa/JmTjkyz3Sdj9t3x4CphibknLt9I+79C0WLQ+n+7kXzmrPm/RNH7+pU8n4xPpNbnpLHH8UiI8b1ualGeSHCPkZu5Nn0Xr2oxrGscJXLyfOeStLSKRN8DiBrE2iYQNokHbpVckfoP9OYktLv8nwGh4yR+rP0j0WKWii15M/qvQqxiGaQAAAAAAAAAAAAAAAAABLu1SVeSgAAAAAAAAAAAAAAAAAAAAAAAAAAAAAAAAAAAAAAAAAQxEH5pvj4L7RjFfaNr44KyTVrjsIRa7E5pK+ioNzV3a/RAwbt8cj22EcW1t2EC+xNhbb7InkcbsoJ5NhlKUpPcnRxZ885ZfwbSNYZ5ZEo7a/kjTqWeLXJpCpOzJYoypdM3jj9rqmBTmv8A/DGOovNtlCVfdHQ0mk9qTDGnfKRWVcfQ0l+mDimNUgBwj9UJQS8l2Jd0AniRPt0zZiSsDPaEo0Xf2JtSXAHO2NcmntJlLGkgMa5MdWktPPd9HcoRMdXhc8ElHsK+ax6eFOWbJt/SXJpWnh+ONzf3NmGffDK1NUzTBH3E25JIK3jqpw/8ezGv/jE9TRa/UZcft5MrnB+GzwZSTbUOTq9Jyv8Au4wlwmB9AsamuS9ijGl2aKNDoIyjj5Ob1CD9hvwju5M8+P3cUo12gPDUotwknye1GCnjXHg+eWCeHVbOe+j6fFFrDFPjgDGGPazbahON/op8IAUaLSRzZZT/AOPBtgU9nyA0/gVcjGAu+xpjS+ytqYQWNUxbfoai0ASdqkYtZtzqmv2bN/oKldr/AKAnGpT/ACdfwWse1OgV39GgGMo2jDLDhJHa+UZe1bA4Z4ajS8mccHyR35IcUZqNMK58qUcbvg43g3fLwelPF7j5XAexaqKpIDw8uFyydHLnxbWe/kwre39Hm5cLnJtRdBdeTKNEvs7smlk06XBxyW2TQVA2MaQB0IpggJB8MquSX2ALhlJkjXYFNE0W2QwGholDTAGT5KkSgLQ/Il2UgpMBsQDsljYAJKy0XDE2rK9txIrJLgGjVQbZTx8dBHMkVV8GvtmuHDuf2ByKNMbi2dU8PzNcen3cIDh9tiUGmen/AG6XDRH9tc+EQYYMbs9bS4eEZ4dPXa5PU0uGo9AKGPg6IRqgmlEITRBquGE3VEqRlkmBupWx7qZyPLtHLLatBHTKdE+5+zjjnTtNmObUOD7KPW33E5MmpUclWYw1sdnLPL12r/yqmB6Goz7p0jFZ3Bfsy06eWpWVnhtAwzz3ysmEqXREvyBy44KjHUzW79nK1KXfR0TinKzOdvgqsJZYx4SNdLhlqJpVtRrh0qlzttnThhnxZF/jqP6CPT00cejw/HmX0hZJPbLNm4VdHdpMMZxTcef2Yf1Bjjh9Ok1w6CPifUM6zaiTXVnKhy5bEitKRaRKLRBUDaJijfErYHo+nwc8sYruz9M9OxezosUX3R8J/Tmklm1kOOLP0RKkkvBmfVMAEaQwAAAAAAAAAAAAAAAAAAABDACVJPp2UTtV2UAABLkl2BQC7GAAAAAAAAAAAAAAAAAAAAAAAAAAAAAAB+ZsmU/CoqStGcVtl+KsMuTV+7NVG6/QtJLNGSik68npwVLxf8EPFNS3KVfqiGqjFwdynafgU8tcdh7U5v5SCeCdfFoCscoRi5T78HLk1uOOTa7bNvaypc0yPZd28cWUNSw5lSaTIjopRyKakdCUqTjjijRSn5jS/kDOEHH8nZrFL6EVdBFNcdDxrjqid3H7FGbb5A0FbC0u2J5Irp2BaQ6p2TDLDY+HYoycn9AaDXCEuiu0BEluizFWnVG6ddDdfXIExuh0OhPgBpD7JTGgPA/qHE1OM0uOjx8T+W1ukfY6vTQ1OFxydfZ8pm0sFmlGM1SYajSDxQmldHo+m6eE9YpRkmlz2eT7cV3f/R0aJT92Kx3dgfXukhqmjOO9YVauVCh7kqb4QZa7UFDYdoCP7bG575JOX2X7cb7bBOilJcgTtRlle1WamGdN+LAzWT5HViblE58WHi2dUGo9dBTfADn8uSbAoqNiirL8BDXdFV9szSad2W5JgH8FJ8EJ/wDRSXACatDhdcibp/oa5Aqg8AuRtpAZSj5fY1jvll9k5FLa9vYCePc/0Chti/seHPOGLZOKv7NauNgcrxpxpdnNPDdo9BwpcGexWB5+XTJYJUfOarF7c2fYZ8dxo8D1HSva5MLHjeRr7FTTaBug0YyLHfIFr7IZXglgIpCoaAbE+gYgCxoQwG+hIYgplpkDToBsAbsQDKguSEb4U7IPR0WH3I8I2y6JqkkbemdJHtY9MpRthnXz+LQ3LlcBqdLsjdH02PSpRfBnm0UZR/EGvktjr8T0PTtHvi5efo9WXpkcnFUS9BmwV7T4fgi64ZaJ7m3EvBpVupHsLRS9pSlK39E49HtlZU15eXTU+Ec8MEpZT38unSi6MMGn2StoDkjp2mnR1wg4rk2cUmZzdIDDUSpHLHLQanLyefk1CjJpMjT1I5fj2c89Qrqzz56uotWcE9VPc+QPazZ+EQtZFRqzxZ6ib/5EPK/smD1HqvndmWs1PHfJ5zyS8Eyk5dso1ermlVhGbytW+TGi8cadlHu+nyrHyVqXaOTRzpG2aVhHNOrM3L9inLlmbfIGgJciXVjUrYHZppcdHpY5p1as8nFOuDtwT8sqPY081GjH12H9x6fOMV4MYamKdG2XV41p5b2qoJH57kxSjJp/ZnVHr6iOPLnk4dNnJmwVyNacqRog20NcAVFeTv0GH3s8YfbOTHBs+p/pf0meTPHLJfFEtV9V6N6Zi0mGM0vk0eoKKUUkuEihEAABQAAAAAAAAAAAAAAAAAAAAAAAAAAAJpPtDABJJdDAAAAAAAAAAAAAAAAAAAAAAAAAAAAAAATsD8zXL5NY0ydv6oOgyuikZxkyk2EaIGJBXIFLlC8iKSAapCkrGorvyMDLaOuDR8IlgZMOa7NNl9EvT7nbbAhjStGvtP7HUV0gIiUntKpIntgVvYX+yeyWFaXXktSME/s0jyEVdj76JfARyOD47ApXZXSM4tydlgZarHPNp5QhPba7Plc2OWkyvHk5d/8AZ9guT57+oUlng0Fjz5ZHJJUkjv8AS8TllUos4I1s4gm/s9H0rJLftjEq19JHhJWVXJljfxW5Uy3NEZVddkt10T32wtAWrG1RKlfYnIKtPgTr6EnaC6ACo9E1fXLGnT54YGsehTaXgSla5M3O2BqpR8lqSa/RzXyXF130DGjkvsW6yVyyq8IC4Pgq74JjFobugJyKTg9nZWCLWNb73Ci64Lc14fIRTkorsmc5OPxVnJqsOXUUo5NqNtNilhgoym5v+ANoXS3cMrb+yMcm5NOFfsvnttAJxtm0aUP2c0Mu7LtlGV/fg6ZvmgJYlCnbKa447BdUwIcdy6OLVaZZYyVHpJJLkzmlywPjNXpHhytNHDOLR9B6w7muKR5M8dkbjkXQlyzWWOkSoFUeBPspqiPIDQ0SmAQ2IGwAfgAXTCwGhoQIKYCbGgGJgADXZ1adnNE7dPjTa5IPZ9Mhwmz6DGtsEeLocO6K+/s9zBCSglN2GK1x76+SVfovslKV/obtIqBRQ5UkJSQt1gK6X3+ivcTrhRRnJmLcua7IrqaUv2ZTikcz1vtP5xf+iY+owyN7YSf+grXJwcmeVLg1nOUuejjzt8gedq5u2eXmbbs9DUXzZwZArlnN2Zt2zSaM2gpAOgYCY1yJJlpAJIuK5EVFgdmnlSNZz4OWEqL3WiImZmypPkhsKqMilRlZSYRrGW2V2dEdQkuDickS50Ud0tTRxazWylHYnwZym3xZyZfyBjTBNqVs7ZQWSBw4jojKS6ZKrKemlHmrDFppTf4nbDLdJqzpxSTkkkhtHT6V6R7slLJxE+49NwY9PhUYJI+c0EttI97SZehImvTAmLtFGgAAAAAAAAAAAAAAAAAAAAAAAAAAAAAAAAAAAAAAAAAAAAAAAAhgAAAAAAAAAAAAAAIYAfmbm2CEkUGVQRa4f6M7pDUm0EappjaMU3ZqurBikqGZRypypMjU5Z4oNx7A33Uy7TOHSPJkW5yuzuiqQESn8uh/kKUakOHYFLhA23+gsTYCbYJksbk4rwBTJaFuv9CsBqTTIk7kJ9/QLgKpSNFKlwZNplw5XIFbmxNFbUgUbAIcGvgIQoqSe3gISpdnhf1GoOMZR7+z2fal9nn+uYorROXbCx4GDfVR6OvQKUdQvltdnJp1PJ8YySR26LTxeoUcuXb/AAFr6RSqCt2ydysUsahFRi748govyEWgBMYDDsaQPgBpjX7IslyfgDVTcXadMmTb5vki/slzaIqcupjhfzfBnDWwm/iGXTrNzLliw6WEea5CurHPcW3fRMIJIrsqKjb7NFwzNSiu3RakmiC9/PI5TtEd8CqioaYXyTYAapoqF7v0Zc8GqlygjVvgl8dDUrHaAnHe62i3L5B4FwBonaH0ZJ0Um2BTJkrQA2B43rGH/HaPDbo931jL8dvg8JqzNbiJck7eC6HXBGmEomTVHRJfRDxtl1GIrNZY2uzFlAFisGyotDTITHYFWCdE2F8AUwsS5QAVYEjTA2x8s9HSR+STPOxfkelo3ckn2B7mjftPq7PVwOTd+DytG1Kk+z1cT2qgy6LYTyRS+jO+bfQOSl9MCk4tBf0zOUqBvjjsgtt0ZtJhua7IciipRjXKTM9qj1Gh7hSlwBGR0jizO7OnJKzkyuyK4c3N8HBliehl8nFm4QVwZEZs2yeTFhSoPIDAAAAAaZLY1ywNoSNEznXZopEFSMpMtyszkAlIpy4Ii1fI8n2igUrfINkWDAGzKS3FMQUo3EuOSiaKjG2BtjnKTpHo6OD3K1bObSYeVwe1p8FJV2Ga9DRQ64PY01I8nSZNjqa4PU00oyf5JFZenikqo1OaC+nZ0LoLDAACgBWkMAAAAAAAAAAAAAAAAAAAAAAAAAAAAAAAAAAAAAAAAAAAAAAAAAAAAAAAAAAAAD80QM02R/gWwMpXZptS5CCRdfoCNls0r40wS8g7fTCJWKKdpUymt3asq0kjPNOUY/CNsDRRUVwkgXZMZylBbkk/0NSSAc6MtzT4HOZkpNS5XAGqk5FpW+XRmpJvgv8AkBySQpdCtCbAnkOiqszyS2fsKG22UkTDnmjZRrpWBFfZSV+TWlXRmkrCKXC5Gu76QrSXKsmWS+PAFSzc0g92SMlJDck0FarJKRxeqrJPTSgo26OiMq64Kcdyd8gfJadPe4yltOzSY8f9xFSb232TrMS0+tfHDNceVrJGSx1XXAV78XfK6LsjHuliUpKrKQRRSdEAwNbsiT5Em1x2EVbAbQFNUTQCfIq+yk0T2wHGG7otY/sIJx6NPHYUlwvsmpKV9FWl0JATkhGfL7IwNxyuDujZr6KW1RpLn7IHdMBclVwUJPngb+yY9loII9FLgSaLTTANzHFtsHQKkgi077C7IchOQFqaTNNy++DCPPkfQVpfJy6vN7cW0zpSuJ4Hq2d45uF2SrHLqtU803Zh2jDdcrNou0ZbWkqDagRSIM9ls0hi/RcFbOvDiuuCDjnprjdcHmaiGyTR9UsClGqPN9T0O3G5pGpUeA2KyZP5AbRaZVmaHYF2Kwi+CfIGqYCTBsB2Ndkpjg+bA6MP5I9TBje6MonBixxnG1wz1/T5QUNk+ZeAPT06pKXn9HpRktibOHTTlKO2lFfo2WKO7myI61JNCSjHpVYopRQpK3dhFNisTZNgU+RUTu55CUgAmT4FZE2VWc5UYZGVORjkkQYZujgzHVlmceWV2FcuTyYSNcjMWyKBiCwALARQDQhkFJlWQgsCtxLYyGAmO+BAyqQwABMVFUXCDbIFDHZ14NPbRpp9PdcHdDEoK2io002nSS4PSwwikY6VKS6O2GNIrDbFi3eDsw4oxr4nNpsi3bejux8hHRjdHRB2jngkbw6CxYAAaROEZqpKyhgAAAAAAAAAAAAAAAAAAAAAAAAAAAAAAAAAAAAAAAAAAAAAAK+QGAhgAAAAAAAAAAfnX/0Jcv8AYrcuwaDJqRSkZ2U5quqAptjSpWYqTb/RpFtII03JrlkTkl3yZzn+iHKwrX3fjxwJNyMnf8F4d8VxyQW19kO76tDcmnyyZTa6KLxZY+5Tg0vs0nON0c6blyXH98sCuE+HZfZk3JPiNnRFJxTaphEIHG+0a7VwNuO39gYRVOjeH0YT3LmCsMUpyfNoK6HFrvkn275Nb4SE3S4CM58IxfZq22yXDmwM3EFE0SBhRGJaqjPdFcXyOwPG9ahtzQnwx445ZQjUfijT1mFqMvP2LT4tRkwrZJOK74KPbxJf2eNyasXAaJXompPc/wBD4IiWmMV/QNtIKGFtdEjXADTbGkyfJrFN9KwJjH6GocivkqIFJUN40/PJLlXY18laATx1wmJqSDlBH9gXjnJcWXwjK6K7QVad9Cttk4o1bTTKrkIAthYu2A7s0j0ZUyldEGiaGuzHotMopkvoG0K34AvG7X0KU1BW2EOOWeP6p6g4zeOHXkit9X6o43GB4eozyyzbk7ZEpuTshpmWis6ML+Jz0aY5U6CupcjJi+ClyBpj7PS00bSODHG6PR0yqjI78WNUZ6/TLJgkv0dGFHUsW7G+CsvzPW4nhzyi/swT4Pov6k9PcZvLBfzR83dM3BomOyExp8lGiYWRYWBomOyUxWBZePszs1xdqwPT0SSfKs9OOBuSkjz9JGqaPc0yuHRB0aZOKR11aObHxJUjoUmEUpNcdjbtENuxbmBTbIboTZM5bVYGjcdt3z9UZbnfBLlZKdPkC2yZSE35ObLmluqKdfwRVz88mE2Nztc9mM2Bzai+Tkn0deV8nHmYHNkZk+zSTM/IUAAgG2AhgCGJAUOwFYEU7ExD7AQAPsoS5LjGwjA3xw+wiYYrZvjxc9GuON+Dpx4+QjbSwqNbUdaw7jPDGqOuC4Kh4ce10dcYmUEdONcchGUsDUt0XTO3TzbpeSYY322bQglygOlWkqLhkrtmatqjWEVHwBayNulCVfZYkUGgAAAAAAAAAAAAAAAAAAAAAAAAAAAAAAAAAAAAAAAAAAAhgAAKhgBNu+igAAAAAAEMAAAA/NE2Fvkmx+CMhuxJ/YMEBcaNXVdmCbL3KuSiZ9k14G2gSCir6Lg3D/kIGAPnkhssAFFO0aLh9ck2nKtpcVT56CKgrdmqREf0VbuggboFyEmlHkzi5XwBbltk0OE+eETtrvkGq8ga70Q3b+ibsF2BVAxtqiLAfkmUmWkDSAxWL5bvJrt+xxGB5/q2Hfp73VTMtFDLkw+1jyS/acaOzX//AKWdd0ed6TLe5Qhkypvt+Ar3fSl7UZw3b5eUvBMvyfFfoXpWJYNW7ybpG+sTWok2qCME+SuxJFOkuGBDQnwWmTP/ALCrhieRp+Ps3lmUYe3jVLy/s4lmzfgklE1hdchFdMrwRaY1wgqXyzSLpGW7kpc9AWueQBcITXHYDlJIzc2wb46E0wqHn2eRLUzk0oqglgeR30dGHCoL7ZEXBOlfYSko+RyYkk0UXje5WU15Q4LbD7E2gJoAABUF0MltBSzZNmOUv0fL6ibnlk/tnu+o54xwNXTZ8+3bM1YcUU+EOEbHKHAVnGG4axNOxw4Ndtoikmkv2XCXRk40xxkyDvxNHoaRWzy8EraR7GljUURHo4lwjuxSXtuzgxyo1eTbE3GXNr9LHUY5Rl0z4b1f096LPx+LPvtzl2eJ/UeGM9K3XKKPi7oNxMuGIqtYsqzJPkuwKUirMykBaN8KuRzo6cElFqwPW0baaTXB7mni6+J5GhnjkuXyevppJdMg64Ku3yaJpGTd8+R7kgjXshumKOQmbsC93IpVX2ZWLc0wFkltXPCMPdUnxKzWb3KnyjJ40l8eAKu/JORpLgnckyZsispmUpUaZGqOXJIBTkcmVm0pW+Tn1DV/EK55MkcnZIDEAAAybGA0AuB2goAXYIAHQIpJhCSKUS1GzSOMBQgdOOHAscDphCiorHjOvFBfRnBcHTjVII0jFHRBGUf2bwZUbY1ZtEzgaw7CN8avzRsopebMocl0kwN4rguLM4t0aJBW0VQyYsoKYAAUAAAAAAAAAAAAAAAAAAhgAAAAAAAAAAAAAAAAAAAAAAAAAAAAAAAAACAYmrQE+4rrkomMaKIPzFSaGpWS4lRiEDBDkqQoJzdIIoGOUJQdSoRRPY10C5HQUWPsRSAFwNLcxVyaQT+ggaQ49hNNLonGm3fgDW6Y1Jf7Im0OLCNG1tfBmp34FklxRKdIC5NE2S3Y0FWna6GiU1QX4AG7LiZ2k+yugNkTuW7bQscnEpzTf7CCqJaKeRJdGblYCyxUsUov6PJ9LxL+5lBXbfHNHrtXFnj4IwXqjUou7/8AaqCvbxaXHptfj3ZeXzT7O31GM3ljOUUo1So4Z6fDhz48k8t2/PLPT10MuTHjmmnjXFIrLhVGcnTonVN40l1ZnC1XNkaaslPkUpNeTLeou3yRW7kkUp/9HN7iZanFLsqNt9vgrczCMubRTk6IK7ZSaTM4yKim/wBlGikn1yWnaMt1cUXB2AOPI0q8mscafbG4pdARtGmkJy5oAC+eikQNS4Au9vbBtNWS3YrryBSYNpkbkZ5MtIC5To5dTq1ixtoy1GpUY9ni67VPLcY9BYnUa6Wpyu3whRfk44cM6INkadUclFbrjyc6dFqXBBcV8joi6RzwZTnfBA5u2KJE5RXkMct0qQHfpV8j29M/jyeTpkk0j2MEUooSJW6Lb4ozT5qxt8FRV0ef6vi9zSy+6O1y4OH1LUQhppqX0UfCZY7cjX0Zl55Xlk/FkdoqqQxLgYFopExKQFo3xU2YLs2h2B6Ol4Z7Omk0uGeTo2pVZ62KklRkd2OdyqTLmq66OaEkv5NFlna8r6JouLS7E52zPJKTlaSX8Cv9lRpKTXRG6+wvgzZRp7kboUpGTlRLnfkinJ2ZTkEpmM5gKcuOTnnKy5uzGbCom0jnySNZtM55ugIkxA2IBodkoGUDFYdhRA0wQlyx+QqolCiaRiEJIuKspY7NYw54AIQNo4+ghF2b44u+SoIRX0b44/QQhybxighwibRRMUkzojCyhwiawVCjH6LWPa02EaQ7NlTZlE2grA3j0aRi2zKCbRtC0BpFNFLjsmP7KA0jJGiMYmq4AoAANGAAAAAAAAAAAAAAAAAAAAAAAAAAAAAAAAAAAAAAAAAAAAAAAAAAAAAAAiAE78IYAfmVrwUpr6M10PoqKfJLxxUt3P8A2OLG0wKTsbiRB1+zS9wQkhU7NEkkDjYEKEl4GomicugcaASSNIMyXZrHgIqfCMlJot8vsUor7AluwXC5YWiXIKrsT6I3CYFD3fGiVJ9dhXIDTopNMlLwPoCnB7t18FdmKWVzu1tN1xy+QCuBdMmUrf0OLvsAYRJyNpXFWydNlyp/OCSA2bVHkaiMF6jCThOS/wDiezkgqu1/o83U4Fm1WNXsV23dAehk0UJbM08zUf8A1kexPHky+npYclxSs8l6NajHvWSahD76PU0UJ/2EselyJtrthl42phKfE30ZQnzVP+TbPGcJuE/y8mdfoja4q+ezPLSNI8Iyyx3eaAw3pdBCTcvsJw2oWK3NBXfGNRTHTf7DdUUioNdhC2suFoFK2Oyoq7HCkyCooI1U+Su+fBi01ykabrhz2BLlFyaQmxNeRWFPeLcQ2KL56A1UmJu2S8iXZhPN9BWmTIkv2cOo1FeQz5ml2eZqMzfkCNTqHJtJnI22W+WQwpGkJ12QAG6lF+Svj9nMBBvLOo9OzOWeb/RFBQDcpN9nVpU7MceO2d+mx8oDv0kKaf2etidI87FhuuaPQxR2pBG3Am/2S3z3/oNyAt8o831io6OTlV0ehfB4v9R5HHS1YHyU3c2JC7ZRVNDENAXHopdiiUuwKXZ04IW0Y4YbppHq6bStNEVrp8TVNHpY1JJWiMGLbVo7ElRkLGovtcmtc8GXTLb+ioqRm3yDl+yLsCm7M2xt0Q5cADl+jKTFOZDnxaAUpGMmNz+zOU7IqZTMpSKlyZSdFEylRlJjk7ZnIBALyHYAhi8DqwF0CHQ4ryA1Gl+wSH2XGIBGJtCIoQNoRplBGPJTTS4RaRrBWRDwx3RR0RjRMIm8OiocEqNYJE7TTGijRQo3j0jNdGkQjVKujWSuKIjyXQQ4RRvBGcFwbQA0gaJ/Zmi07A1ix2Z1Q6CtUPkziaoCosslFIKYAAUAAAAAAAAAAAAAAAAAAAAAAAAAAAIZLjb7AoBDAAAAEMQwEAAAADOfLnjBfJ0/omjoGcum1KzN7bpeTpEDABMBgShgfmBaVgoFJUGUrhlS5DbyWlZQoQvsvaHRSqgiS1XkhjtAWmhS5M7pjTdAJ8DU3/BDbb7DcFbJibMXNhbYFydkfwOxoKkC+KDa5OkgiEWh7YQre7f0ipZE1UYKKASFKEWueRSdCTtAXF1xXBSkm6OeeRY+ZMlZZyacHwB0SXIclWpRTJaAceRtGayRhJb7SNv7jFkjWOmwM+Tk9Tyf4oqqd9rwdiVmGu0yy4JeK5sg6dNh/utGsWPUzlSt8Umej6PjWnhKGGa9x8Pm6PD9EnmWGeLHmxt1Vc2ep6ZjyYc7cpxjk+rKlZ6zDLDqJRnbbd2znrk7PUMWf+435ne7p+DnapBYymml8TDFo45ZPJmnktdLpHWnTBzviiK5NQpKO3HH/ZEMGVwXaf2d8Fbqi8sqaS8BHLjwTivlkky1id/m6NIt82EuygSpV2UkLxYOVAXaZpFqjCLXbL3JLgDVshyfgy3OxuQGk50vsi+GRf32Jy4ATkkTv5Ik1fZDkkFXOZhky7URky/TOTLkvyBOfK3fJyTlZU53Zm+SKTZIwAQ6GgXIAKh+SlGwElZpCA4QNscOeiisOLk9LTYaVsx08HS4O3HHgiOjFFI3TpGWKNLlmjaYQXbticuQfHRLA0Uv2fNf1Lmuagme9knsg39HyHqmZ6jVSa6CuBFDcWgRVUlYAhsBx4LXJmuTfHjbCujRxvKj6jT4IvGmeHpNK+Ge/pVNQSOdqtVipCqjVtrtGU5UVCl0Tua6CU+OyN6ZUVdg3RO5LyZzl+wKlJNGM58foJS4MpPgBe4myXI5/bye434LlwAsk+DOORoJP7MG9rCtJSMpOxc0SwFJkNlMhgJjGopK2KmwGCGug8gVGO5/opxT6BWkUgEoGsYDgrOjHp8svxg6AzjE0UGbQ0Wb6S/lnRj0b/5ZYL/YRzxiq+zfHEJ4VCVRd/s0hEocY0ax5/QKPBSRRcUaLsmCK8kRt1HgMcrlTCD4LSimVG8ei0Zw4NIgXbSKx5W1yqEo+QaoDdSscXT5MY8s2SCLhni5VzZtd9HOou+jSHYVpuSlXk1Rmo82WgK5LTJTCgqxiQBTAAAAAAAAAAAAAAAAABDAAAAAAAAAAAAAAAAAAABAMAABEyxwn+UUywAmMYxVRSX8FAACE3RQiDLfJuqaRomJ8jqiD84VVyNK+jNMZplo0NIlN33ZXLAf6HRKV8jc6QA3RnOVeAlNshtsCk/sHNfsiwQFJcDRO6x2gokvoEJvkLAWXNDHHy2KGXdG9rQNK+uR9oDpw5NOoXNSk/pEZM25VGOxfSMEvoq6/YRSaSHF/wAGb7voxy6iGPvsDoy5OKirZnjyzfxcaZy/3UH5/wBm+HPjlw/kRVZtNKfNhhxZYvlqjbFOLfxjwXJqwGnSDdZLE2UGRKnu6OS8KbcPi15RedznJQSdGGoxrHBJsg7NPqZS4ctxebIpRcb8HFpXGFUd8oY5xvyBx+kwywyz9uWJN9KT5PX0mk1H90smaUYy8NO7PBwYZY/UZP2nkj+j0css/wDcY3L3MSXMV9FSvc9XhqJRhP8A/bj4SPJlkdJI9rU5suX01Rx88fJtcngdN/YSLg/LFKVO/Aq4CL55Iq/cXFdlv7sjchuSKojki3XkcmiHOJLm2+ERFp2P/ZG4E7KKb/7JcmD4F2QG9i9xkzkq4IT+wrXe2TKf2TZMpFBZlkmS50+TGc+SKWSaZzZJDnLyYSkApO2Sx2IBFAlwNIACh0VGNhSUbZrFAomsIryVBCH2dOKA8cEzpx40qIjTDBHTFUTjW1F7gLU9obr5IvkL5sCnKhbzOTFdIDH1DNt07+2fO+3uyX9np+p5d09qOXDC5ojTHPpP8dpHBsadNH07hDZTOSegWWdxQ0eTDFa6InCuD2paP2Ycowx6N58ySRdGGj0byLc1welg0Xijux6ZYYKCR0Y4JO6oxbqs8GDYlwejiSUbS5MoJNmypCInJP7OaUk/JWeXJyynz0VFvjohy5FdsmdpgXKXBG5/6InkviiN5RU22/0S5CcyNyXIFynSMZS3BOZnYUmZZOWVOZnJgJvjkhyKuyXByfHQEt2yk4pc8sG1Dhcv7IAHyxoaX2ADQbeRpFxiUTA0SKjFWXtphBFf6Nouf/syUuDWCsgqKbXLZpCHNhFGkUBSs0XHIo9FxXy5XBUaxdopCX/RdFDi6NYqzLZbN8aoIaVGqr6JVFxQFJAn9Ma4KUE2BpikzSTTRGPHT7LlHkCY2mbQcvqyYQT7Ntyhx0Ba6KViTTQTnGCt8IDSErLMsck1a6NFyBV0UmRRSCrTGJDAYAAUAAAAAAAAAACGACAYiAGIZQAAAAhgAhgTJvx2BQExuuSgAQxAMAAAAAAAAAAQN0KyArkYAB+aVyMUWvPIbrfZUa1StCu+CFlrgN6+yIp3FcEN2JzMsmVQRRqm+gFimskN3Q+CBXQrlu64GyVKW4qr4QrsT5Y0wGwQnF1YLogKEkNFLkoic1BfsyxTnKXN0dKjHyrHxfRBD6M54ITVtcl5nUG0rObDqJSyUwOaWGMMtONo6cWNfik0dLxxk+TWEdqAjHB40W+WU6FXkqFVMU5KC3S6Fln7cG0rZwZM2ScXvi6Cul6qD/EyyL3uWznUlGN8GuDJGUqSf/RFROGSFbXwd+lt4qk+f2ZTjZrg4dBHNqs0sGeO9/45PlJ0ejqNbCeKGPA5R44f1/Bwa6bxZYTi4Kn3NWj0f77GtFH3Hhyzf4tO2ipXr6HU54+nP3Ye5OqT/wD7PGyprJJvt/R6/pOsvA5aiPS4f2efrsscuZyhBQi/AZcoLkLsE0g0fRn7q3U1Rb5RCSvoinaQ+zNu2OPIFofSsvHGPc2RmyJuo8IATVCcjNSJlKgCcvFE20S3Ym68hTeRmc8jb74JlIylIBymYTmGSVmTYBN2QxtiAVDSGgAEFDSLSsoEuC1FMSRpFEBGJtCIoxNoRA2xQo6IKjPGqRrFBGsehglwF/sBoiX6BvkHQENtCcuBTlRx6nUbFwwOTWc5mLE0pIyc97cr5N8EU+TLTrVyaOzBBRVnHCaidOLJa54IrTJj96XPRtjwwxL4pIiE766K3WyC3yzaKVHPuLWVJAXb3CnPjujN5EkZyluXDLEVOVowlLkbdGb7tlRS+yZu32TKfBO5FA2rELcrE2AT5I5QpPkncvIVMm9xEmVKvBmwEyJDbIbAL+x7uKXCEIKVBQwCCx1YmmgUyjRKhxmujPc2xrsDbfRpFqTMFd/Z0QjTugjaEODWEaJgaxXIFwVmkYV+yYKjWIRSVFolM0UbRQ4lrsSVFrHfkDSCNEZ7trqjRST6CNIopdkJloCyokIJwnKPwdBV5JTjG4K/0GDNkyP5Y3E5oPLin8vkmd8JJxtdkRrDhlOUW6MtzY4RW6yjpiqXBUlGcakrRmpGioCoQjGNRXBaIXHkvsBoomxrgKtFIhMpMCgEMKAAAAAAAAAAAAAAAAAAAAAAAAAAAEMAAAEAxAADABEAMAKAQwAQmUIgVhYN14Ag/MVL/QWm+BbWu1wLnwVFMFVETm49GuPbkX0wJv7MZ5Y76qzo2c14IeKKdqKv9gXBLamuhtWJPxwG+uABqiV39Dbb/RKdS5AJTUOyYZI5Onwa5McHFf8AJkJJdKgLXC7G6M3ddiimu2UapopcIiDNI0wJjuV8hY2xIBbd0Wc0MPt57o67VE+SCuy0+DPyNypAF8jckSueR1YDTT7G4RkqlFNE1fA+gEsOOuIRGoRiuEkNMH0UTVlKKiSuy74Irm11e1co2l4PR9PloM+jW7TQTS8KmcOdxeNqXEfsPS/7PLP2/by5Eu5q4hK9/wBM1EfceJ4agupLn/sw9XjhlmrTq/trorBqcOlzLCtyjJ8TT/8AudfqmmwR0qyKVTf/ANSsPASE+AbpibRGy3B2Jr7HDvgBNeCoSUeH2P8AHoya5AqTbffBLJlIlydAU2Rbb5F0hWA5OujKUwlIyk1QUpzMnIUpmbYDkyLBiAEMCgElwNIaKXAEpFoEilEoaRaCMTWESC4KzoxxUXbVmcIm8eAKiubXBcWkRdIcHyEabuew3ccEyaohT2ga2ZyyVZnLMkzDJmVAGfPwzydTlcn2dGfJdnHKNhSxZKlTPQwyqJ5bVSOvHlqNeRVd8JqzohNHnYslyOuP8mLFdkctMHmVnLvS8mkEpsmK6fdVdmTzXLvgx1T9mHHZyRnPJ5LiPQy5HLG9rJ0rlte4zwKSVN2dCZUU2RJpib5uzDJnUZBFtkyfAvcUlaJvkKG6Bt0S2JsB2zOVjbIbKAUpBYmBDEMQD8CSGUgEkCRQ0rQGeToySf0aZXxRGJtdgNSpDjPd5OlY4yhfkxlpnfxQG2Crts7oK10cml00lzPo9CCSAzpxkbRiDjZcU6CHXBpAmKTZrVIqKiv0aIiBqkUFclqUoeLQRjY9vIQRlv8A0aRjQoY6dmqAqBqmqIiikgBpM0x/snsrbXQFSSbKjEmKdcouPAFUUojikyqaAcY+ey06CLiG6N/YBkUpRqLplYIyhCpOyltZSQFw29smUrfHQnwQ80Yyppoito8lrgiE0XZQ7GRZSdgUAEZJOONyiraCrA59JnefG5SjtafR0AIZGSCmqba/gcI7IpXdfYFAAAAE3zRQABMpbe0wjLcrAoAAghbt3NUWKldjAAACgAQwJ2rdfkoAAQABAAKxkAMQFAAAAmrBRSBDA/MJZrjs4I3U6RDVSsrjwGVKO7sqK2vgIxdWgUuaYFO6slydlNp9GWWSgvk6CtOJ/Qn0ZYZbnx0bT4RVRuDdZK5YLgg0TtB0Vji2KXdBCoHFsdlIomK29s2jFyXCszcS8c5YounwwJfDCJDbZcVSIE0EeWO7BoAJbtg2wvgBqQbqEqCQFb0T5uyU0WmvqkRTQbuBy64Mm/2UXu/RV3HqiF+IlJ3XgAn8oNPoXoycdRkjHKqfj6Kpfyc2J5sWvTwYoz3dppNBHsY9PlxZl/cSxuDfDvv/AEerqNDPLgWWLbUV+Ldr/R48sWo1GRQzYHjh4+v9HqvHrFolhw5VKC7T/IrFeFki4SdqiLs11e5ZNstyS8MwTSI3GiVsHlUU4xM8mR1UeEZLcwNJZeOSN4ZY7Er7M74CtNy8huRi5k7gNZS/ZnKTIboic/oBuRlOX7C+eTOQUpSskBoBBTY+xpBCSHQ+h0ARRSQJFIBpFREkWkBUDeCoygjaIGkV9FN0SkPlsAhk+VNWX/ysj8Q3WuyDRyRnORm515McmWgHkkrMMkyZ5LMnKwpSdsmhjoqMckPJKNpdGdXygq4Npm6zOqswS+w3fQG292den1ChG2jz919lJuuyK31Goeef6RWJeDCC+jswx45COrGltQ5NeDLc1wNkQO/vgwyY7ZtuJk0wrOK2qgsMlLp2ZykwLfJLlSB9IhgJshspvgi7KBSHbYqGugAKsLAASGhrgXbAfZS4BIqgMcuPdyY04nco2+RvCn4A5YTaXZ6OkyQ9t3G2cv8Aaq/o6sWFQjVgaRlaNoLgzUUvJcL8JhGqNYq0TCLrlG8UlEDOMaZbVjodFRWNUaoyTNEyjSPBceTNWawCNI8lJIII0pATVDqxtUhRqT4YGkIJfs1jEzSZpB12BaiJ4yilT8gKEaNkuCYopcBGOyW5/RcIKJb/AEJADaTNYO0RtTKXHQVoTKCl/Iky1yBMU0WhpDQUItEoYFiBDCojBRuvJYAAAAAAAAAAgsgGK0ZSbbKgvsg0E3QNCaAW4akFAogUAeBJJdFFCAZQgGAEgMTIGBNjRAWFgyWBVhZN/YAUFggYH5baT6bX6FKMZdKi1HkH2VDxqlS7B8MUW07TJl2Be6uTz9VlnPLTZ2Xb+jOWGE3bQUabJtX2dE57jOMVBVFIbApNBw+hVY1SArdJRq6Itj7CggTNISI2of8AAGkuSW74siUm/Ik+QNFwPkjcw3MDSLYm/sW6lx2Tb8gU1YqoW79hF8/sDShNIG6RK5YCdR/Qm/jaZc1wZOXhBQpN8FV/2KMUaJeQEmvA27Ik+eBdsCm1ZxaueXDli8eSUU32jsRjqlD237kXJfSA9P8Avc+LSLE8rlvV3/8A8j0vRtdqMeGSzY5ZVFcSjGzzfTJQyaF/3mDGsa/GSXK/6O30bWQnqFgljtX8Jpf/AHKxXF6hN5sksri4tvqujhs+g9e9r3NuNVKrkz52fD4JV5NyQ8OSEclyMJOxfsNNM89+Ryv+DLcwckS2A+yW6Jb+ibv+QCTJ3CkyHICpSIbsOxeQooY0hPkAGiemMIpDUWKK5NAGkNR5BFpAOMSoxQRLSoCkikSnRSZBougvkm0v2JzAc5GcpP7JlIzlJAOWT/ZjOV2NySIlOL8BUEjAAE2Ohoozkm0JKkXIkAt1QhhQAio8skuCA1xrk6o2kZY0bED3FOSa/ZD4Rm+GEaN2S+gTBtBUolrkq65IbsBORMpB0KVATfAmxST8BBPyA0MdIKsCS1GxdDXAFUNKhK7NVyAorgdclbSkgFFWzWKElXgpBFKKouCEkXBcgUkvo1xqiVE0iBpBp+TWuDmqV8Gib4RUaeSqJTou7ATXH7NMSaRMUjWKroopLk0iZ8+DSIRtHgtMxUmikwNWrRMIqMuOAToa5A1TTK2+SYui0+AHF8UUo+SI9miaA2i+AfJmmw3cga8pCXD5JUmUlYGiY6RmnQ1LkDRIslUMCkxiTBgMYkgCrQyI/EtMKYAAAAAAAAAIhv7RoIlgza4Kh1yOgZADFYmA6GkJDKGIYrooAACACwJYFAxAQSUkL+RpgD/ZLVjslsBg0xJUPkgTY+GSw2pc0B+bwk2qqL/ZnJfJoVFtJGkRyKuBtg3wAqAEF0FH+wFfkbfAFKkS+WCKjGwBdDHtpj8BBQnwh22RJ80US5N8AiqBQZBKTH/BajwKkiKaBkoG2UJuh2iexvggpFxdGcXzTNLSKiZsiTX8FSfFmUprsitYyTXYpSa/gwUrlwVbsC077KukZoootMzy8waatDTCTUotBG3puLT6iLxf3M4V1za/6PR0Wmjp9X7WTNFSfTa4Z43pmPMs8448WOf1bSZ3abHnlqXjnCUcid/sqV72v9Oj/bSy4lzXKTuz5bPCWOW2cXF/TVH02p0+sy4YOM3LHDuKjTPnNfvWdrI23+yUjmZMuEDZGTlURpMnfRIorbwEmVTtURYmyXIAlIQrAAF5BjQRQUCGBDGi6E0AI0iiEuTRAUi0TErpkFxRokZxZdoB1QNislugK3UJv/Rm5eSHOwqpSM5uxSZDYA2SOxAAAwXBQwC0S3RA2TQbhNgDGujJz5ouPJRajZrCNMmPg1SINYspMzQ26ILlLgi7JlLjkl5KXAFykQ5pClNshK2UaKVjdUJcIVgDZI+2ACYkV3wFUuQFQ0AwE4urocOxe47rwafGXKAaVs0iqJiit1PkC+hkuVlR5QGkFaGoNMUeDaIQowZpCFOyo8FAaRSaQbaZMHRp2VDSChroSQFItfRC7LRRcC0QkWgLjwWpGaByoiN1yUqs5oZm+NtG8ANVyaJcERNIlFRVF0QuzRMIQ12VVonpgaWxeRpoYU4tF39GZa5QDQ/Iik0gKToqMlfZk3b4Raa+gNhmW+iozsDRCZNgm32gGuS4iVDQVYAAUAAAAAAAAAAgoYATRLtFNh2ZCUiiWgT4AoZKGUMQDAQmrHYATVBdeBsmn9kDatcEJSXkrcNNAJJrthQ6sKoCaYdFoTAhq+h0/LGl+xtEH//Z"/>
          <p:cNvSpPr>
            <a:spLocks noChangeAspect="1" noChangeArrowheads="1"/>
          </p:cNvSpPr>
          <p:nvPr/>
        </p:nvSpPr>
        <p:spPr bwMode="auto">
          <a:xfrm>
            <a:off x="1247775" y="2166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8" descr="data:image/jpeg;base64,/9j/4AAQSkZJRgABAQAAAQABAAD/2wBDABALDA4MChAODQ4SERATGCgaGBYWGDEjJR0oOjM9PDkzODdASFxOQERXRTc4UG1RV19iZ2hnPk1xeXBkeFxlZ2P/2wBDARESEhgVGC8aGi9jQjhCY2NjY2NjY2NjY2NjY2NjY2NjY2NjY2NjY2NjY2NjY2NjY2NjY2NjY2NjY2NjY2NjY2P/wAARCAPABQADASIAAhEBAxEB/8QAGwAAAwEBAQEBAAAAAAAAAAAAAAECAwQFBgf/xAA3EAACAgEEAQQCAQQCAgECBwEAAQIRAwQSITFBBRMiUTJhcQYUI4FCkTNSYqGxFSQ0Q8HR4fD/xAAYAQEBAQEBAAAAAAAAAAAAAAAAAQIDBP/EAB4RAQEBAQADAQEBAQAAAAAAAAABEQISITFBAyJR/9oADAMBAAIRAxEAPwD4pclEIpGFMTBgBlNcklzINAQxIpAIOihAIBhQEgOgoBAMAEAAACYyQNY9G0OjCDNoEFLsp9Erst9BWD7EVPskiAAEUMAQMoAYhkCAYqABWMTAaGShpgMEHgAGyH2WSyibExsQHRg6NGY4DVsit8fRTIxdFvowrny/kQXl7MzUAAAVAPsQIBhQIAgoVFAFTRLizSwAypgkzUBqYzCi6QUhpiPIMtw+hOLKIsaFtaGkwGpNBuAVcgOx2KgoB2Mmh0ACYyXYCYgbFZUaY+zauTLByzo28GaqsX5HVss58S+SOxfiYrUc2fhGDNtR2YssQICRlDAQAMBDAYyRpgUDAQCYIYgHYxIYAMQwgAAAAYAyiWSxtk3ZQG2FGJvhFI3QxIGYaCLM0y0VHf6Vi97XY4eLP0qEdsIx+lR8H/S2L3PUo345PvTUZMAAoAAAAAAAAAAAAQDAAAQyUMBgAAAAAAAAAAAAAAAAAAAAAAAAAAAAAAAAAAAAAAAAAAAAAAAAAAAAfhCLRCZaMqUhJlTVoz8gOSIZo18TNlCKRI0AwAGAkMQwAAAAD+RWABQUFgAmiSmICsZtDhmOPs1i+SDVdlEIvwFYz7Is0yoyphDABWBQCCwAYgQFCAVgAmMEAqAf8AUCGJFEAgYAyiWSymSwNMJqzHF2bEG2Ho1ZhHhGsXZmtMcq5Mmb5kYlgQhiKgGIAGAWAQ7AAABisApoAsTACiR2AwoQwAVFJWNqkAqQbUCdjAjaPaMAFtDaMYRDiS0zQlgZMlo0ZJRrp1ydNUYadHSZovCvkdLXBhg/I6JdGa04NQ/kY7ma6hXMxaZuMjeCmmTQ6KKTQ7sjaKgNEyrMkmHKINRIztopSYGoiVMNwxVJgSmvsdgUAhgMLFYWQOxkoYDEFifRUKRDKbJKhnTi6OWPZ1w6RK1GiEwQmRQi0Zrs0RWX1f8ARmK8+TJ9I+wPnf6OxbdDPI1zJn0RUMAFdFDAjeg3hFA2Q8gk4Lly5/bBoc5bv0J5GvAt8JPh2GSSjH9lZ1Lzyi+YmmPNDJ0+fo4/dd3Lo034uJJpNAnTsA54ai11ZtDJHJe19Ea1YAAUAAAAAAAAAAAAAAAIBgAgGAAAAAAAAAAAAAAAAAAAAACAYCsLAAJWSL8lWgmgAAK/CV0WiComVV4I28miF5ANvBi+zo8GM1TAzoaDoChgxAAAAAAAIBgAAAAIAYhiYDh2aJ8mK4ZpFgdCLRmujREGeQzNcnRkAxDQmAqsbiC7K8ARtCigYEiGMCRodBSKEA6CgEh2FAAwFYWAmSxslgXi7N2c+Ls6H0Bpj6NVwZQ6NEZqoymJvl6MRAvIAMoTQ64BiCFQNDAommhjYIBANoRABYxUADCgACkSgCtEN9ExKfRBFUyhUMoQAwIAAAAJZRLZUQxDZJR0ac6DnwdG5KNsH5HRLo59P2dEujFacOX82TSKyfmxFRLS+hbUUwKJ2IHAsGBnsYtjNUA0Y7f0OmajSQ0xklQmbOKJcUXUxjQ6ZbiG1jRHKQ02U4hRQtzDd+goKAamityoih0DTsGyWiXYFMlktsVsqNYcyR1LpHLh5kdKJVixMBkUkaxVtIhI300N+eEftpBH6H/TuH2fSMK+1Z6bdKzHR4/a0mKC8RRrP8WajLP3H9CUrfLIlZMk6KyNRqY4l9mePW43Dc+DmzRV8u0cuSPNLoDTUetQeRwhyzkyayeWdbnEU9PD8kh44Y8viqIPQ0UnttSs3eVuXJyaRrG3FM6ItbnZpira3v8AQ46WL5ugjL6NbpKgFDHsf2hKseZTTr7RcbS5M8kbYXXbanDhijPmpdo815p6fJGncW+Uei3Fw3fojcrQDHFmjJVdNGqkn07IumAErIroKsBdgAwAic1BW03/AAA3JLsSmm6ODU6x3UVRli1E3NNlZtr1ZSUVbdIxeqhdR5PN9S1MnBKLo5tHnkn8mWRm9V9DF3GxnHDUpQTT4Ljqtz6HiTuOkDn/ALhbqF/drftaJla846QMZ6hRQseqhPi6Yw8o3GZrLB+R+5G+yLsUAty+yMmVQjYNjRuuxbl9nHl1G6PDMY523yzWM+TulnipURkzxeOVPk8+eWpq2KWRW/2XxZ8q6ceptbWyf7h/ZxuSUrTHJ+S4mt5ZpRm2umWtQ0tyZxudxZniyv5QkB6i1PHLNI6leWeVbUXyEJuu+hg/KRxENHF3aIGAANGWQ0JmrAxYDaEUIAGAgGAADATAB2IAGIYgATGJgItEFIDog/iaeDKHRtHoipn0Ys6J9HO+wgQAhgJFEjATEDGArAVclFAMQAAxDAAEMA7AAAlolotksAxcSOhnPj/I6fAF4uTdKjDD2dBiqxzdGFo6My+JzUWBjYlEKKgAKYFAwACAGhAgGAwAQDEAqApCABhQwpJFrokaIDyMmrY2AmFAMqEIqhABLKZDAlkjYio6MHCNrMcXRoZV04DeT+LMdOuDaf4sy04p/kxIJP5MVlQ2gFYygATY7AYgAAGhDRA2SymJgSUhDRQwAKAKX0LaigYE7Q2FABm4Mhpm7ZmyoyaJNGSaReFG6MsXBskRYpFIlFIyqj0PRMPvepYV/wDJHno+g/pHFv8AUlKuIoJX3SVJL6JyvhJFnHq8+ye1eEbZrScowjbMXlUujkyZZzM1NpdlYbzSk+zOceOAgnFbpMFJNlRn7dp/RKwpco60ltMJurCnjxJW7LjFylSOSWZ9I302ZRjcnyEdsIrGuWJz54MHNZHe4qCily+QjeM9yoMr2x6MU6XYLOpcMowyqU3fVHRjzSajF9GGonwtpeme6PPZFdOeC9vdHs49LrJ48+1242dW5J7WZywRT3IivSU1KNmGWL3XFhjleMMUrbsLreH4IJxbXDpohS5pFp/ZGtUuuRkg39AZ5NPiyO5RV/Zhl0u1fA7AtdMD57VxlfyXRyxkk6Po9RghON1yeHrdNsnceLNRiw4Z9i2t8HTDJx2ee8b2/Zqm4xRqMWOp6ipWR72/Imce/wDyU2aS+KUkyo7J5W2kzNXHMnfZhHJu/k2u4qQHTKe18cBHK35MXk3Iyhk+TRFdb1MoPsHqd8ezjyZLizmx5n7lDB1yzfIJ5HFp+Dnn2EZ7o0FaanJaTLUk4J2cue3jf6MMGolaQHbN8MeLLuj90YZZ8Cw9WBrGfyf0K0shMZfJmUm1loK74vdjf6McUvk4ixzcbEnTsg/MmgXY2L9nJ2WPpCi+BOXIFCkNCYGbJ7KfZICodABQgYMAARXgQCAYMBAAIqATGxBSGhDRBvj6NodHPDs6IdEFPo5pL5HS+jCfYEFWSMAY7FYyiWA2IAAGADEMAAYhgIAYgGMkoCWJjZLAIfkdN8HNH8je+EBti7OjwcuF/I6b4M1WeXlGBvPoyAkA8gUACDwAAAAG2x7eBodgQruiqY7GmBNMC2SQJAMQAgGDRUAdCDyRVJiYAAwQeBFQwAAETIoiTAhiGxI0OnHxE0RONfEvyZHXj4gipv4MzT+KLycYzDTifbFRX2BpE0NDoAEwBDoBWFjoVUAFokpAAqKYWQS+OBBNWCToopMZKTRQAAgAYCABNkMpslsqIYhsCo1xo2Rlj4RtEjUNDGxEU12fYf0Xh/8ALl/0fHo/QP6Tw+36Zu/9mWM17h4Wt1Mf7ifPmj25y2Y5SfhWfG58jlkc35dmma9DJqKhZz4s8pyt9HIpyyceDtwxUIFRpLLNrvg0xTfkw3c8Fb+KRWXa8y20c0530Zq65JlLwgh2mTO64YmqVmW+Vgaxc482bxyNrvkw3OuRwnTKjqeSSxtIzxyafPY1kTRDaKjafKTOrTqorg86eajfRaxyltceDLTryK5m8EmkmRP7Jx5PmkQdX4xM4qUJOXgqUjXHUo8hWcMly4Rc8ySugUI7+CcnLpBS9xyj8B48yT+bp/REFsn+idZplnjvg6kiDr33+PJhqpTSTXBjp92OHL5RvkmsmJ2DTwtyx8vk5dTKF7ZrvyPTZqe1muowrJAo83Jh29crwYviFHbBvmEvBGXEtjaKy8XPujktdFy1DWMrNG7OXKrRdMdGHI5SVM61NxVM8zSvbNHpS5SZUxrCVxM0/wDITGe0f/NMKnK6bOaL25Uzp1HBzVymDHRklcf2TAhy4RafxIYJu1RzwhWQ1nImKuSKKzuoqh6Z/FoM8ehY+OgDI9rJlzNMWT8wn+USK3fELKXMLJl/4kWnWIi4/M2Sy2Q0c3RUSlG2RHs0QADBgBjLsRc1yQUIAAAAAoAQAAAIYgGIACAAYigYLsBAaQfJ0QZzRfJ0Q7Mq1Mci5NjPIiDJghyEUIaACgEMAEAABSECABgJDATENiACvAhgSyWUyWAo/kbN8GK7Nb4A1wdnWlcTiwP5HdHozVjGaZkdM/xZzMkEsEwYjQB2IAAYgAqwJGA0ykyEUBQgTAgQxMEUMYhkCAGKwKSCkAAFCGyQKAEARLZEjQzkkaEMF2NoUV8kVHXD8TSPLREVwjTGvmjKutQW1Cyv4FrpGefiJzacvkBWBpDaAE7GBIB5AoBiGADQikA+yWi0KSsgmrKoqK4BoCGA2gookBiAPAmMTATZmymSyoTBdklQ7KN4mkTNGkSK0EAEDhzNL7P0/wBHxLD6Zgiv/Wz820MPc1mKHdyR+p4Ye3hhD/1ikajNc/qmT2/T8rXbVHyE5KUqPrfWJwh6bm3eVS/k+QjHltlHVp4qzTPmS+MTk3uK4CHMrkVl0b2omkMiSt9nLkyKIseS+wY6pZeeAT8sytV2ZzlJ9BMdE8lqkVhgnyzki2uzbHN/6KljpcE3SFsaZHvpKvJpjmtvLKylulRzznOJ2rFGSsyy4E06FWOW5SR3emU5U3ycLhLHLno6tGpQyqUemZjT2Ml1RjB7Z8m35Qs5p3uKy6ck+FRpgbaORNujrxfgRWy45BpN2TCRUugE/jL9BvT4ToxzZtpkp29yYHTKFKyJN7LRTleL9meLJ8tsugMbXNdnTpstwcZdo5c+P57oOhYcrTp9gdGdRSb6ZyxuUGjpf+SPJnBRjKvsqODLiptnFkgndHuZcCkqPK1GB458BqOLHGp/s9PG1LGjzcjqaZ24JXAJhzW0ad0D5Ii6kUa5Y7oHJLh0dkmcuZVkQU5R+KZSXwCf4pBPjGQYz7RWPtGbdtMvH+QRpnfCIhzEM75ROB/kiiZu5oWWVZIjf5mGon/liRXoflFfRUv/ABk4fxRMpU5IjT85ZLKJZhol2aIzZcegKDwAARJGbNZdMykAkAUDKAAAgABAUAADAQAAQgBgUIAACkdEPBzI3g+iK6ERkXBaFk6MjBisbEUIaYmCKKJZRLAGAhgMBDABisYAxUMQAADATJZTJYEeTZdGL7No9AVi/I7oficWL8zsg+DNWDJ0czOqXTOV9sRUsQwZUIAAqAAAgBgMKBiQyACxDYAAgKGhiQyA8E1yUAAMXQwAkbEBQCGBLIbLkQzSJYR/JAxw/Io6o9I2xK5owXSNsDqaMVXclSMNT+JunZhqOjEVybUKmWBtEW0G5l9jAz3D3FNJ+BbEUFpjROwNr+yC0i6MkpD3SXgCrpg5oncvKMpP5DB1RfAMzhLgu0AeAATATAGKwATGJgQyGVLyQzSEaYzM1xcAami4JSstGWjQPhgII9f+mtP7/quLjhOz9HPi/wCisO7U5MjX4o+0NRl8/wD1HkcsuPDdKKto8HdzR6HrWb3PUctPiPxPPirZUX4BSoHwjGeTwgqpPcxxIgr7NEgKVsrdRN0CCKs2xV5M4qzeKSRWScFdk+eWOd1wEISkrZQR1LU1HwehCUHFcnkZ47Xx2aYoZHj3bqf0TTHdqYJr7NdHFJJGeF7oVPk6tLCKYR0N1GjN82atWzGclFlDiqNscjCDTiTHI4zIOxOmy4TcuDFOzWElEDLNHc2c+1wO+UU+TnnFbgKUrxoW0lLiik7dFRhkk4v9GW9brOyeNHHmhabj4CuqDqNoxyxc/lHsekneNqXZLk4ZOOUyB5Mk3jVdoib93Hcl8kbNqtyMMjp7l0wPN1WNXaL0rqHJrlipMyh8eCq1+2ZPiaNE+DN9lGz/ABMMnykjf/iczf8Alog0fIsv4jl2hZfwCuSEvk0bYn8znh+RsuGEVmknMWDtkT5kx4X+QDl+b+jgyzvP/DOyctsWzzsX+TMyK9rE/wDGv4Mm7tjg9mH/AETHnG2Ffn7JZTEzDRFQZIQ7A1EwQMAZk+zUzlwwJEUIoQDFQAAUAAIYgAGMQQCGIoQAIBo2xmJrjIrrh0E/xDG7Q5fizI5mSVLhsjyUMEAIoYhiYCGIADyMQAMdkgBdiFYWAwQrBMCmQymSwIZtH8TF9msOYgVD8jtx9HFHiR2Y+kSrFz6OV9s6n0c7XLJCoYmVQmiokBsAAQwAAAAGMQwoQpWhjbAnwAMAGhiQ/JAya5KCwAVjABCKRLAYAhVyUDIZTJZUSx4/yQmVj/IDoRriXyRmjXDzNGVdi6RjqGbrow1BiK5wBiNhoaJQ2rCBjM3dmi6AQDYgGhiQ2RS4DbF+AGUTsQtr8MoAiakh3JFABO4LKoKQE2hNlbURKJREiCnF/Zm7KhnRijwcyZ2Y18UKRcUUhpDMtECVsZUF8kEfbf0Zg2aPJka5k6Po5PbFt+FZ5n9OYva9Jx33Lk6/UsntaDNP6iajL47PJ5c+Sf3JsIY6JRSm+gFl64OfbfZvlfgnbxZQoUmacGcYtvsvY0A6KSEugT5CN8aNDKM2kXubKmFM0hKoWZdspT5cUgOPJOU8v6OnbN41tOfUboz+K5OrRTc0oSIrq0/GP5dnbpuzja2ypHoaXH8bKzWjlRx54yk7R1SfyJfyRUZ4lUOewVbr8hkdKjNdkGznzSGnL7Jxxt2RkcoT/QHZim2qkyG/mzPHK1aCT+RUaqqZOKV5KFdQdkad/JvwQdk0mjlcLbN293kxcqKMPwdBk4imGZcbvJze826ZFbxnaJy9CT+JGRtP9AZt+COmRklWQpu6DanxQTXTKa4RTjcSib+KOeX/AJUbS4Mmv8iYRpJcETlwb18TlmgMYqpMtPoUugj+IDn9maltTRUnwZz6CI1Uv/y7aOXQc5Dpz/8A6doy9Nj8iK9HLxir7HGO3Bz1ROp/4pGuT46dLyB+dCY0BhtIk6kMl9lGqYyUxkDM59limuCjMABgAAAAxDEAAAgGIAKgABAJgAAJGuMyXZcOwOzG6KckzCIKTszilPtkFz7M32UUIBAWSxoTAQCsAKBCABgILAoQAADQhdMCyGX4JYEPs1x9GL7Ncb4KLj+R2w4RxLs6cbfCM1Y2ZhLs28GMuzME2ICWzQGwQhlQwFYWAwoExtkUgCxoAAA8gJiTGyaAtACABjQhkAAIAATAQDSAAboCWSyrsllRLKxfkQzTD+RR0GuH8kZGmD8jNV3R6OfU9nTFfE5dRzIzGmDAbE0VADYqYndlDLTIQyIpiEgKGmUJDAAAQUwEBAxiGmACGBQiWUTIIzZHkpkmkOKuSOyCqKOTFzM7V0SkPsKBDIqWbaaLnmhH7aRizv8ARsTzeoYYf/JAr9H0OP2tFih9RRwf1Hl2enqHmckj1UqSX0fM/wBXZ2smnwp+HJmmXjSfJeN1yY4+uezaPRFNrc7MsknF0Vvb4RMsbfLKh4pGvuKjn2NdGkI8cgaRlY7pkL4jXLA1RopJGLlRMG5SA6W76EvjJCTomDvMn4KY6/YTVtHMv8WotHpRfxRx6rHUroI1xy9zImenilUaPM0kfJ2KbKzWmRu7GpfGjKU74HF+ComS8jxNN8luCozqmEdC46IyLfwR7ldFwlatgXjioxSHJKrMt7uy4S3AZTcpSoG9kaRWRrcqJknKSCtNPJ07Jc0p0P8AFHPf+SyDbUP40cM1tZvly7pJEzj5ArHTiRl6oqLW10YZJdhXLP8AM2XKRnV2VF0qDTaMr4NkuDkxO5nfCNxA5cy4Ihy0zfNVMyw43f6Kjo2/A5JR+TR3VUGcbdtgc81RD/E2yIxnxQCFkXBvjwuSTOiGilNrjgg8nVcYQ9Lhz/s9bU+lyeN8cGGk0/ttqugqcq//ADCXg11C/wAa+itl5yda9kAPzkAYGGkvsljYmBUXwVZmmWiigl0CBkGXkBPsZQkMmxgDABBAwAAAAAAAAKJAAARcOyCl2B0RCuQxlvsiokiGaTM2AUJoa6AAQmNAwIEUxAAwQFCAAAaYyRkDAQAVdolsAYESNMfRDKgUaL8kduNdHAnyd2DpGasaNGE1ydHkwyfkZgzZDLZnI0GAkMoGAgsBoYrGAIYgIHYyQsBsXQ7EuQK8AmKwQFAJFEAAxAJkrssmihg+h0JhEIUimRJlEs0xdmZrh7A28G2mXyMTfTdmaru8HHl5kdXg48nMjMVFCbZe2xbaKIB9lCYCQwGihDAAHQxoGQJsQwAQDYkUFjFtGgGAmFhCZLY2SyiJEFMkqNcK+R1I59OjpSJRSBiQ7IpM93+kcPueqRk/+Ks8I+u/onDby5a64LEr68+I/qPI8vq0l4gtp9s3UWz4XX1k1WXJ3uk2Wo5sas2SbVInFFUbJJIipxYqtsMvHRrCHFsJQsqMYY77NHCkOMHZbXBRzSTZUFSNHGmKTSIIfBUKSs55zblwawTrkjTWD3M208E8nPg58bTypI9GGLbyIjSPMkjLWtUkuzeCSTkcU5e5qH9I0y6tPFRxplb2pE7kkkNhF7rZV0ZxXk2jG+WVmqTtCkqTY7SFLkqM12ClQnwJAaOVRIjkdilLwJLgC99mmNty5MezROkgreVNM5siUUzb/jZx5cvydkErlts0lL4cGKlwWuV+gJhJxgzFyLyurSMGw1FoiTopcomSCngd5T01xA83SxvOvo9Nr6Irk1LfBrhi9qZjmv3UdcEkkioWR1FnKo8WdWYiOPgqOaGKWSTUVYp6aW5Jo9XQ6dxnvrg7cmlhlmpJURXHpdGnjiqPSxYIY4pJIeLF7ZoQRPFGUHGjxZ6dwyy4o94wzYFN2lyFeEsT9xs4fUl8aPo8ml2q0jwvU8b3Pgg/NgHQVZFQxM0ZnIono0iZ+TSAFWIBgZSXNgVMgISQxgUSAxEAAIAAAEADEBQMQxAIaENAbY2bGEOjaL4IpTMmay6MmA0FiTBgHkbEMCWIbJAYCABgICh0ACAYAADEMlhCY4kjj2Bojt07+JwnZp3USVY6Wc+V8mrZjl7MqzbJkUxNcWVCQyRlAIdiAaGJDIpgAgGAIT7AY0IEA2gQDIGhkoYDsLEADEAAUDFYFEszkjRmcioijbAY+TowAa0dGmjRgdenXBitRtLiJxyfyOyf4nG43IkDixtKgWORMlJeCohiYNivkoCkRZcQpgAEFLoGCABAAgGwQwAAAGBLFyUOiozZLZqzGSKiGIbEijq06qJuRgjUDRmVIAAoR99/R+H2/TN7XMmfBJXJI/S/QcXtek4V9qxErs1c9mlyS+os+EzTcsjSPsfWsnt+nzXmXB8p7cYyvyWoiEWom8IXG2WkpRL2pQaIrJO+hvtJFY4qhVeRUUaRXAtvJrt2oycmrCFsOTUflSOiWSk2cs25vgza1InHC2aT44RUI7Y/s2wYLe6RGl6DT3LfI7dRNQVE4vgv0cmoy75v6NMNFmbTRMFt+RlCdsqcuCo0U7kVLL4RyqUn0dOLE21ZUdWnuXZ0PhEY47UE2aYS3TLXVhtTQm+KAzk7k6I306NKInDyVE7rY02T0XCNc+CKpKi5fiQuWU34Are9lHn5X8ztyfGB5+R/KwGnzR0Smlj47Oa0lYRk5/wRQ22T+i3GkJLgKmPDCUvBVcMmMd3YVekdZOT04SuJ5kVtmjujKokqwpxTluLxv5JEwe6zTDC8iA2WHfKqOmGm+PRvhx006OgIzw41CCVGiSQwCgAAAAAATVnm+o6H3k5RR6YuwPwwLFYiKZEhtksBFxIRUSCxkjsCZkGj6Mn2VDTAQwEACsBgAAAABVIBgEIRTJAQIAQGkGbQ6MIG8CBy6MmayMWFCGyRgFjI8lAJiBggAAAoAQgAoQWADAAAYmMTAlguxsSAs6cUuKOU2xctEo6/BlkNF0Z5DKsn0VjlacWKuCacXaNIGqdMC5/KKl5M7AdgIAGNEjTCqEFhZEOwEgCmNMmxpgUhisLAYAIgYMSYFBfIxIYDGxIH0AmZyKbIkVEnRg6Oc3wijbtnbpq2nEduD8TFajWf4nMvys6Mn4nMiDZS4E+jLfTCUwaiS5ZG1FOxMoW0KaCxgT8h2MaBgTBtFUS4gA0KhUyigJt2OwKsLIsdgMBDCB9GMjV9GUiiGEe0J9lY1c0VHdB/BDFFfFFUZUkhMuiWgL00Hk1GOC8tI/VNLD29LjgvEUfnHoOH3/VcKq1us/TEqSRqJXjf1DkqOLH+22eBL5SR6fr2Xfrtv/qjzYko2SSjwP8A4mbfASl8ACclFUgxPbz5M4rezaEGQabnLgnMtsQUtsiMuTdwNXHNywuMFyPJNQicE8zlOjLWPQxz3y/R245JL9Hm6e7R2ZJbYFBqdTtW2JzqUpVRlzkyHSkoKl2VmqhHauQ2vJKkUlZtjaj0aZKOJQX2zow/bM3JLlke/wDRUdksquhRluZy4U8js3cljVLsrLfdXAR82YY7k7Zs+EVGeSXy4C+ORLmQpsBSSZol8TOKtmy6oCYdjfMiktqJclFWwqNTNLHR52SaXZtqMvuSfJ5uXJvntRB1Ke/hG+OFUYaeG1Wzrj0UKa6QKNRNLj/sq1QGCiVHHRq4g48EVkoXIeabjSRfREoOckRpvo7kz1tJpl+cjH07RuK3TPTjFRVIgaVLgYAUAAAAAAAAAAAAAH4SxMLEzKhiYAwECYmC7KNB+BWMAZk+zQzn2ECASAAAQFAMQAMYgAYCGACYCATAYgKj2bxdHOnRtB2QUyH2WyGBIwYwJoYMRQmIbABAAAAAADXQAhhQIYmA0DGhMBMSGxICjbDx2Ym2Hog6k+CMvQ4iydGVZESKZLNIvE7TixNckRltdms1fyAh0IZNgMBAAwFY7AEDYIGA7GmQNAWO+SUMinYCsPIDQ2xJg2BSExJgBSY2yEMCWSymRIqA2xmKN8a4A1XZ3YPwOBdndh/BGK1F5X8Tls6cr+JzECAAZQUTLgpMU+gIspdGbGnfRRY0JFIgYmNiAAExgDJssVIBUG0qgRRG1hTRoJhGM5PyZuRtIyaRURZrp+ZmTijo0kebKOygoaKMqmhMolge/wD0bg3+ovI1+Ks+7Z8t/RWGsOXK13wfSamft6fJN+EzUZfJeoZfc12Wf/yMYO1Zk5vLkcvt2bJUqChsKbQOLbLiqMqWKO1nQpUuiYQN8OCeaW2MbA5L3SbMsjqz2v8A8Mkoco8zWaSWO+CLHlZpuXkwxr5WbZIu+RYse6SDTt0cHJ2zTUyr4o2wY/bxHNP5SZERD4c+TSDt2yNjbLUaRpK0UrdIbybEZbqMZycmVlvPM5Kh4vkzOEeDSHBR3wnHHjpdme7dLkxUmkUpcorLth0inKzGMqiXDsrI/Zk5fI1yKkRGHNlR14I43D5dmjxwjG0cyRUnSpEUN2zi1meltRvmybMZ4+ozbmwshzy/FpdsWkwNz3PkzxRc2ejhioJAV7XROTJt4RrPIoxOSUt0gNsblJ2yoNvJRMZVCjTBD5bmB1KPQSiXDkHFylSKMY43KVJXZ6mi0CSU8nf0aaLSKC3yXPg7TLQSSXAwAAAAAAAAAAAAAAAAAAPwYAAgAAAJYhvgQFplJ2ZplJgURMpkSAkbAChAFAAAAAAAAAMRdfG0BIhiYAIAAEawZkaQYGjJbGyWQDATAoYCGAmIbEAUFAACAYUFAxDQAIYgBMYqGAcMTVDteRrnjsglvg2wyMWjTF2B1JiydCj+wm+CKyZLG2IqEa451xLlGY12BUkl10QzacdsEzFhSABhAgAAAAAAGIaAaGJgFMCbHYQxiTCwHYWIQFJjbICwG2QxtisBo3h0c6N4PgDRPk7sX4o4I/kd2L8UYrUVm/E5rtm2WVo5xBVgyUxz6ALDszjZomAnEcVQmwsChogpAUILEADQlyPoBgAwECBsE19gAMAZRnIykasykVEnZpVxZxo7tOvihRsMKERQCVySEaYI780I/bCPv/6Z0/semR+5Ozf1vJs9OyLzLg39Nh7ehxR/R539R5ax48f27NsvBhFRiCYOVRIRBvDk1SVGUPo6IR6IrbTYJZpqMebPoNNpoafGoxXPlmPpunWHApNfKR2FkQNJ9nLqdFDPFnUAzTXx/qXp7xTdLg4cGPbM+21eljqMbVcnh6j0qeK5JcGbMblcOSbUNqMKo3yY3HhoxkqIqo8jcW+CN6iiPecmEVOHFChi+yrstBBtpAuOykr4G48GkSrkaY488iS2xLgraKjeEb5ZaVMajUS0rRUG3cTN0zWqRhPllRUZOwnKlyRvUeDn1ObikyLiM+TddHmyjumdLn8Wc6a3dhXTjShAtTdWYxlu4NqqIRnKUpOjTHDyx4sd8mk1SpFCXMl9HSuKRhihydUIWwjfAvid2iwqUnJo5cS8Hq6aGzCv2KRqMAI0AAAAAAAAAAAAAAAAAAAA/BgEFgMBWDAJdEFMkBopEjAYmAwIAHwAAAAAAAAAAAAVGTXBIAXxL+SWqCx7vtWBA6KpPlCfQCKgSi4IC2Sy3ETiBmBco1RAAMQdMBskpkgMBDCgBAEMBDQUwAAH4HXFkv6K/wCAEMcHtYKinjVcMIco3TRUFTpl4cbqm0v5NnhTSp8hUNUKXRe3imTNUuTIwYCYWUJPku+UQWlbQG8+cSZgbZHWNIxCkuxsQBDDsSKgvkANV/Ihz7YlyAJDbrgprbH9szYAMEBQAAEBYAAAOxAA0DBABImihFCRtDoyNI9EGkX8jthKonDD8jsSdGa1EzlZF8lZPijLdyQaB2RusdlRQIVg3RFMEZufJcHwUUVH9kjRA5GblTLZDVgUnZRmik+QLfCBA3wRyBU+TOEaZogoATsPBN0O7RRMjNotktFZQlyehghUUcmGN5Ej0oxSSFColo22fEzoioO30nB72uxx/ZjHHas9n+mdPu9QjJ+Clfb447McY/SPm/6hybtZGP8A6o+mfCPkfUZe5rckn90jTLjq+y0kjTHjtNsicfoAxv5HVpJrJrMeJeWcU3tR0/0/jlP1SMn1HkivsEqSX0MAKgEMAAmcFONMoQHnan0xZLcKPK1HpeXGm6PphNKSpq0TF18RPA02mqFHHyfWZfTMOR3VM4c3pLi/grRnGteKo0FcnoZPT8q/4mX9pNf8WQc64Lo1emku0CxSbqgMa3P9G2OPyNI4n9G0MLS6NMklwSm950wwTnwom+PQvtoqOST4OXUZFDk7tbD2EfMeo617mkB1T1Svswy6hPyeR/cScjeDc0gN8mZvhF41xZnDHzydMI2gq8K5NZPwSltiOKvk0y68FbSnFEYpbY0arlFQY18jqxxcmklyYYo2ep6fge9TkuEQbaTS7flNHYlQARowAAAAAAAAAAAAAAAAAAAAAAPwUQMAoAACAkpA0BJRI2A0AIPIA0SUFASIuhUAgAQDEMQDABAV+hAADSfgqD8SJV2XVoDWGJTXHDKhhanyuCcSakqZ6OKNpX0QYy06krXBC0zcqaPVhhT6ZSwVK6A8fJpmovg5NjTPqcenUpVKPDPO1/pjwZN0FcX4KPF6ZbhdHVk03x6ozjja/YGDjTohqmdeTHu5RjKNNWuAMgrgtxtqhzj8QMrEAAAxFJANIZUY8jlGwIqypJ0kXHG9t0TN8V/2BmXu2rlcgo0rKljtWBMLbs6cTe+jHHC0zq0yx7ksnaA1yY2470jKUJSx9He1Fqo9fReDFGclGiDxHj55VDeDjh2elrsEYScUqZy44v8AH9FHJ7bujWGNxlQpJxkdGK+JMiss8aSRg6Nc898vpIzrhsCACgAEaY+JEJGkY8gTLls10+F5p0jJrmjt0aqMn9IDmzR2zkruuDIud22yABANAAhi8jAASAqKuSCk4tE0a5Xyl9GYQAMQCEMGUIuLIKQGuLmZ6EFwefh/I9HHzEx01GGfmRlts0y/kQQRtHTKABKxsGC5KIcUUiqM2qZUaItGcE6NKaIExA2JhQxxJLiBTJKZKAoARtCCasgwoH9GzxMI4m5UVGCqy5YmkmVPHUuDv0uOOXGk1yjUSuXTadt7qOicakj0sGlpVROXRu91BHOleP8AZCxWzrxYnbVG8NMm+ArjWNxVJH0H9MYGs0p1+jg/tuT6H0PGoYm/ISvTzy2YZP8AR8lO55pN+WfSep5NumaT5Z4UMW6SKhRx/HonJCMY8dnVkpUiFi3y/QHB7Lm7o9/0XRLBB5X+TOSOFblwe5gio4YpfQVqAAAAAAAAACGAAAAACaT8ErHBf8UWIDOWDHLuKMv7PHdnSBMHPHSQT/8A8NViglW1FgMCjFR6VFAIo8f1itrZ8Tr3eRn1free5OKPldWrZIOGMXKR6+lwVBNmGi0vuTuuEepkiseOkUc8o/RrjjtiZxlunRu4/ECZcmkI8Epcm0EaZUkdGKDfBnCPJ63p+l3NTkviA9FondzXB6cYqKpKkPoDLRgAAAAAAAAAAAAAAAAAAAAAAAAAH4ICHVB5AVD6BsVgPgLJbABsQkADQnwUkDX2BNjUhUIC7TAgdgUFWTY9wA4/QqHYwJArsaj4AzKXKG4MqONsCUjbE6lRltaZvBcfsDdRpqkbYpU6fRnHxxTHID08M1FJ3wdkckJUeJCbUf0bY80o9cge7GUIRTbsqShljTpnnQyqeJNGsMteeADPoU7pHm5dG43tVnuQyRlHvkWSEZptdhHzmPG3cJLkzljq4zR7c9NGT3x4l5OPXYK28BXk+xUuGXkw/wCNs1yQlBp+DRP/AAvcB5LTscoOrR2vHBt9HPOE4yvba/QHPXJaZWXHXPKCgLjwjTHHhuS4MofkqO6WO8aAzb3QpcIy9rno6IQo0UNzSQGC01xTSJeJwyU+j0Jx2RSXkhQTkrQEYNFuW58I6JaTGlFrsvdLrwiW/kgHtqW1dnTpElkVnLCd5LOjE08i55A5/VJbtRYsEFOG5qvBt6hBSnwuTLnHigl9gc2p0+2aJa2wZ2auvjL9GGWC9tMK4HG0y/b/AMdvpFQg3J8cHRDEnGrsDi2KrM3Dk9HLptuNuJwtNPkDOqkaY/yX0Cju5NIwqkAskNuTd4PQ0KgsOSXdI4c637TsxxeDQyf/AL8II83I2277ZJpJbmyHAjRIGJcMpq0BIwQBAi8a+RBceE2FKb+TFQgAYh2IIBDJABoRSKNcKuR6OP8AE8/TupnpQVxMdNRzZPyIo0yqpMzQA0IY+gJYIYUACoYUBUTQhIoglk0UxALbY0mUkOK5KIdgjRrkpY7/AEBmjq0yt0GLDbpo6cWmnCW5R4ERrDT34H/aVykd+GFxR14dP8XuRrGdfPww3npo9TBpY43dUaS0dZHNI2xvdw1TRU08MduTno6XGMrTRlVJGsHasDN6ZXcQx4dsuTqTW2yoRUpWBHsccnp+npY8SOOdPguGbbHamEX6jPe0vCObDG7Y8mVSlz2aQX+N12wOfa8mWjsjp1CKvli0uPbcpdm2WSx43OTAWHHF5Uj0lSVLo8XBndvJ1fR6OHURUfkwrp6AxhlWWXH4mu5XVhVAIYAAAAAAAAAAAAAAAAAAAAATP8H/AAURldY5P9AfLeqL5tnhTh7mQ9z1L5Sl9HkwX+Qg7NNjWLGic3PBtjT20KWOijnxY/lZrN1whv4EJbpWVlcEdCVGUYu0ay8I0zrp02L3MkUj6OEVCCiukef6TgSx+41z4PRM1uGAARQAAAAAAAAAAAAAAAAAAAAAAAAAAfgjkKxDSAQDodASOgGAhgFgABYrIpioYATQUUNFRmBpVi2ASFlKDZSxuwCKspL6LhBI1gopgRHHKStKyoxp00dWNNU1R3vQQ1OH3MclGS7RB5XtJvg0jjxpfs646Cdc/KvomemlH/jaKMscoXyro6XLDOH/AIla8nO8T7rkabXNAbbIONxJWKn+h4581VHRjlF8SXIRlBuPHg0Sd8dGjxKX4mkMMl/oqaylCcIqUWytPqZb1uOvHjbj/wDwRLTJ8pU0MNEuJ2umRl2yVNWWovyROHy4BrjzadcfRzajBtw1FdnpSXSMc0HsfF/oYuvCm3F7ZcDhn2+R5d3O+DSf6MNq8MmYuvTxrDqoKElUmuGcOXTywZHCfK8MMGRwmvo9DLOGaCUu/sDzYw/9Wehjt4VfaOZYnCfHR24+I0/IBigpRtk71HJURuWx0jG2pNgdyhujyCUYu30cv9y9tGOXUzlxfAR2ZtVFvbE5/ck27fBzLJXLKjPgK7MTt8s6cKTmvs8iOaW7g9DRrL70XVxvkDvzw3S5OXUKtqTPQnhlKbOPbWoSmuLAcMUZYd0+WZ5YLYvo6cyUJ7YO40ZTpoDgyLb15HjbTs1yY+G+yMcN3YHTp5RnF7jiy6e5tUdMVtSRpODTT+wOHFpqbt9EzXyrqjscGnf2ckove2wD2XKCaXkvX5XCEMa8Lk30zSi3JcIz1GBZm5t0v2B5Sbvs03cqwnjcZtePsVckVTjfKIT+zZRku1wNY1LrsDBJNg4tMpwcJUVLhfsDPob4iOMdzFLsCQfA+uRdlCGlYJFxi2+gIaEzaWOTfQo6bLN8QbAxKR1Y/Ts+R0oM68XouZq5cAcGBVI9HE3RcPTJQffJc9PLGjFajiz/AJkJWPO7yHTptO5R3PoDmXAmrNc0ak0jIAAdcAkAqGjTFhnllUVZrl0rwxuXAGCKrglclURU0LyaKLascce4IlRbXBcMbvo1w4vlR6On0il2ixNcCwt06OiGkckmketg0SumuDWen9tqkaxNcGn0m2Ss9LHhSS44No4U4dcgntVMrOk8CiuDXFxGjJ5kuBrIqA6Go7TkaipWh5crcHTPPyZpKwOvLlSdWJaio1Zwb3N2EtzlwFenDUXGjrxZKhZ42OddnZjzqMewjt9xmfuu2YRzW7vge5TmqA6MCcncj0sWNqKs5tHi3ZE/CPSkrqKDKIxt8dHNqV709nhHXmeyFR7ZhXtY3J9sDj1ElhSSIxSnPl2EsbyT3z/6OrBDjc1SXQXW2KXs43KTonDqHkyNt0jDUTlkkox6Kx6add0B6P8AdRtRjybxbcbPLjFY3x2deLLKuWF11gZwm5PmjQKAAAAAAAAAAAAAAAAAMNXNRws2fCPI9T1PaT4QHjeo5Ls8zA/8xtrMu6bI0sd2RMD1MUPjZMjeEfgjHLwEc01bHFDfBcI2aRrDo0xYXlypIWOJ6vpeBb3NrotZz29DT4/awxj9GgxGHQwAAAAAAAAAAAAAAAAAAAAAAAAAAAAA/BKGABQAmBEAmFiKHYgAAsAAAsAGkALssK4Q0rIEuWaNUhR4djnNeCgvgSfJDkNSYHRFbjbFhjJ+UzmTdfZtjy7VYHpabDtpSVpndjxezK8UuPo8nF6gk6Z1Q1lq74IPWWKM2si4fkuWnTV0ebi1ji++D0tPrITpSYVzy00W+jJ6Tcn8VR6kku48oz83VBHjy0rj10Hs38lw12eveOXDpMxnp49xKOTHj3Krpmbnkwy+d0dsY7Xyh6nFHJjU41YRlj1EWlKLd+Tpx6iE3y+Tlx4YuD4pnPkjPDkuPRdZx6rjF8xX+jm1E4wjf0Tg1X/t2TqqyQl+0VnHE9fH3Ka4+y5N5MTyJ1FHmS27ZNdp9HXh1ClpXCql9Hr/AJ44f0lKOaOVtbFX7OLXaeOKpwVJ+DpWKPcZP+CtVp8mTTJRV8l/pzvJ/PrOnlRi20/B1XcVz0ZzxTxUpxaY0q7Z4sezWkZle7b74I2tx+P/AGc2RyhLnsvjU2OyWSLl2c881SdGMsjoy3ckV0SzNr6JjJykY3ZrjRBT5ZvjxtxIjE3g6QF48UV2ehpckcckr6PO3c9m+nbcgPaWqSkpffBz6nbL5Ls55Se1L6YPJ0r/AJAe4b6MXwPeBcYdt8ht444CMqa5NklMKxhickjSSfFlTeyLS7MYzcgjeUdsUzzM+55eFSPVkv8AGjz9TF71+wCD3JR6RnrVPjb0ipvZSSOnNHfpFJeAPKct0OezPb8jq9lW+SoQgnTIqsUVNc9IXt8vajqjjio/EhZJQ3KMefsqObbFKpr5HJlxzjK+0d2WLyQT6aDHFSjtn2RXLCDUdzM3FeTvnppSVJcHNlwT3dWgOaVdIcYNmscEu64NPxqlwBEcaj+R0YJYlkSaMci6lY8GNzzwa55KPVyY8eJRnJKnwjsxyhixbliTb+zHPD3smKNcQRzep6vZtxYn45aCIy+pZVOXt0v4RyvV58v/AO7L/seKKyLa+2Rl07xIit9PmyKSubZ6kF7kUn5PH0uNykj29OlGUY9sme1efq9E4Zd1cHZghWjbrwdXq2N/2yaJ0W16B2VHj5MTnC/Jze3Jvo9fBFZMkobTpxelSnP6Qw3HiLE4x+RtptHPO/jF19n0c/S9Hp8W/Nki2jKOqxxjtwYZbfuqHink4Hs9Px9XN+Dy9Tky6idzs+gcsL5lie5+WRkxYp9Y0mMJXz8YbUjaOLcj0M2kh9UGn06jKn0TGtcmPDfB1YdL8bo7Y6WPg3x4dsaouJa4dLhXu1KJ6SwbV8RLCk1I6FkVUWM08fEf2aupLk5pSqQ9/BR0rJFKjHNTVmDn+w97imQZy7NoLdE555I+C8GZWRSyt42YfGd2b6r59HE5OLKhuO2yfcp1Qnl5JtNhVuZPvtOrJm1RzTk93AHd/cNLs6NNqLaPMUribaZ1JWB9d6flWzg9HFyzwdDlcYqj2tNO6DDTKlutmcsfuK2dGzdyzRRSKY4Y6W3yuDWWBNV0jqolxXkLjkWLHDnbz9meSUpOlZ2NrwjGe59II5+MaurZn7sr4R0OTj+UbFcW/wAa/wBEUY8mRm8MsotbrZjuUTN53u5CvSUkxnBHUXxZ2YpJwVsK0AQwAAAAAAAAAAOXW5lix1fLPnNbm3SfJ3esaj58Po8PLl3OwjmzO2dPp8VKRyZmjv8ASo3yFenVQOTI7Z15Hwcc2k2IiKuRvCBzxdyO3Ero0zWuDC8k4xXbPdwYlhxqK/2zl9Ow7U5tc9I7iVZDAAI0AAAAAAAAAAAAAAAAAAAAAAAAAAAAAA/BLFYeBAMQxAAAwABAAAMQ0rAcVZSQ4R8lkUkhgBRLBoYBCSsOiW6YbrA1ha5DLLj6M1Nop3ICYtpnRizOPRz0UuAPQx5156OtZXGpRdHkRlR26bLFx2z/ANMD2dLr2qUuju92GRWmeNhxJ8pnQnOEW4vj6IOnPS58focM9Ku19mEMsZqun+yMjljla4A63PevpkOdcGEc10rLrkDSGRJ14Flisi+L5MYfGbRWJ1OSAh4nEvMqwNrkuPyk/oznLdcPBUfPu4+45ffBrCco5Mck3TVchr47cm1InA7SUm3XR34cu47sMYylzyjoy5OIYlx9s59F3TZrkhuzxUGv9nbrr05c8+9VlxKWL5/J3wzxtS9ubaj29TKsceKfk8TVqs3dv7OPTty13uML8HNn+bTXRpDlOLJ5raxfZ8YTT2mVHRl4gYNHKuk+KijeCpGMFbN1S4Mq1iuB3XRCVlLgitMacpHSl7crRhjRpTn2+ijo9yTiQ+Vx2RCVceDS0mECd8FIx3bZcdF+5XPgDV1wbJvbaOXenyi4ZQN73JoUIpcEJt8ouHElYHRGDklfSIy4lvVo1jkVr6Lk03fgDhzY+eECi5adwfHJ0zjudgocOwPNeJtjnBpUlz9nRkx1K0LnygMManbTujbG7+LRrGNw/ZkoOGXnlAZ6uEoVtTovS4Fm56aO5QjlVSRhseHNceF9Adi0j9ur+R5ufT5scrfJ6MMrclzyPJFzlXgmK8mOaCmoZI9m+XQb4bsXKLy6TbkurOjE5QXHC8oDy56dKHPaOj0/B8nLwj0M+mjlxpwXPkeDT+xibZQpQSj+2eXqdJum2etD5vdXCKwwjkuNWwjwoaaUWmvB2+z7+F2uUdX9u4ylwa6XHc3BqgPIhH2OPJ6fp+O37k2Za7SSWZUuCk5Y8aiiK7tbkjLAcUH7eGl5Hlm5Y1EiCtc+AjTTxUMik+zvlqYwi5Sf+kebhTllb+jVR9zJ8uipYcZyz5d01uXhHdHcopRgkcv9xHCtsI2yP7rNOSV0i6Y7fak1biisemU+XwzKGocIcytmWPVznk5tIg3z6PymZrT2v2dqW+F2ZbdvKClDG4cM2e1RI95cKRnN3ygi3OkzmeX5sHkvhnPOajMK7JZfiZe+vs5MuqVV5OTJqGuiK9N50kyYZN7o8uOq3Kh487U+wO7Nw+x45SirFBqaV9msZRSpoqBai+zDPNMrLGKTaOOcrbRUDyqLJjlblwZSj9jxtJ2yK2Unv5ZGSSjIuVS5ic878gab7VI6NO3vVnCnXRvDK1JAfT6SV7Uj39NFKCZ8roMj2po+j0WRuCsM16a6GTCVooKYhgFTsQpVFcooAmMbXhWhSaa4iayTrhGLcl3ForLmy/wZuEWv2dcuVdHLkSb44YEqKRrCdHM5Siy1lXlEV3R1DpI3hJyXJ50MkbO3FlTVBW4CTT6GFAAACM889mN/ZqcXqU/bw7gPnvVMlyf2eXJ1Hk6tTPfkbZ5mpyN5OAh5JW6R7Hpq2YlZ42n/AMmZI+h02OoIC8jtWcU7Z2ZXUaOWfETUROKLcj0dNC5I48HR6eiiVHr6dbcKRoTjVQRRhsDAAAAAAAAAAAAAAAAAAAAAAAAAAAAAAAAPwMKGFAKhFUDTAkB0G0CQKS/RSx2BMYtvg1UEv2xpKKpdjCigDspJARQ6KZDvwEJ8CGS3YESJGxANG0DFG2JrpgNx+gUTeOOy/ZTA51wawk4icK4BKgO3BqtnD6PRxZ8bj32eGuOjbHmceOiUerPF70XtdNdNGcHNS25FuX2Gm1so1UqRrkXuLdHz9EGOSXtP4qxR1M5yRThzTaX8j9pQ54f7TKNU7dvsN1WS7qzOcqA3xT+VMqf5cHIptG+Obl+RR5urXuahr6M4KtrS+SO/NhhDdNvlnGlt489nfj45dOnAubXZrDD72pjjXxk/MjHBLtoeLLlyztvlPs6+nP201S2z2NqW3i0eRqvzR6WaXzk2cGoSeWPBz6biYRUUueQyQX+xR/8AM/KNZsv4jjzdGPk3z1Zh2cOvrtz8bY6XI3NWZQRTRlWqlZrBfZhDk6oRugLTZtiaTqXBONbk68CyKUWmgNJR2yf0OD5p9BF+5HumZJyi3F9fYGrir7CcPiQk5Rf6E5vaqYF4+maQRhCbTNlN2B0Qgapr/ZisrXjg1htn55AuLSNLW3gz2Vz2i4JyT+gKi75ZaafHZnXJUeG2BUsaM3BdUa7rRMlzYRGzbC64FKCnHg2q4UR1wBWGO3snUR3K/o1hRDXLsCMcfiq7O3FhnON10Z6bGnJOXCO2eqjCLjBcdAYzxVFNnNOuqNcuf48HM5N02Fa6edPb2deWEfZVnJgjU7OvJc4JBE40owZWDbGTlVGM6g0rHind2UaOUW265NYYo7d/TOOcqk0bRy7YU2BpcZ2pKzk1eJJ3Hk0lmUWQ25Ld4IOaEd0qaDPeNVE6dqcbXDOab3TDS9LilHHua5Zo/ro3x84kRkjxwEYrGlLjk6senVWXptO5NNnVOCxxIOX+2X+ilggn0aW2jNyrvso0/BV4IyZEZvN4M5vcBnmk3ymZw1DjxIzzZXF0c+TJu67A3y6lJnJn1HNpmOWE5GE4yUeQNlNzV2RNtckQb2it8gZKbWQ6Mct0jmqpm2PuwO+GWS6NffZyY5UjXFKLfIG0pOSMHKpfI0m9rvwc2oyJ8oqOh7Jx4Zk8O7yY4ZcdlTySj0wOiCjjXZnnakuDnWe+xyyJx4IpSnQoZG5ESdhHjoD3tBn2JJn0eh1KaVM+J08ptpI9vRZ3jpXbCV9lhyp1ydPZ4mjyt0etinwrA2AQwoAAAQWmMVIDLJGufBjkjF8rs62rVHPPTu7iys2OXJC11yYOFdo6pwmjHLlnGNONgYpc9nZpVycDyW+Ub4cri00B6yVIZhp8u9U3ydBGgAAAGOpwrPhlBr+DYAPi/UdFmwzdRbR4mWMlLmLR+k5dPjzL5I8/L6JhnK6QHyPp+FvMnR9Cqx4zoXpcdPbjE4tTKnQRlOW+Rjk+jSCt2ZZb3cGozW2nVM9XS0lZ5On5aR6GOVcWaZe3ikpY00Wc+jv2+ToOddIBiGFAAAAAAAAAAAAAAAAAAAAAAAAAAAAAAfgqAbABACBgDQFJWWoJK2FKMeB3SpA+f4DaQEfsaVv9A1fBS6KEkJvwDd8IajStgSlfLBspukZSdoIUn9C6QhvoCGA6J7AY0+RF44OTA7dNNTjTO3FhTi6ZyabFXXB6ONxhHl2SjkyY42/DMXBnbllGT4iYSjSA56oOH2XJUZlVpC4u0ztxaxx44j/B56lRXD/TIj0Mi91WpDjGaXD5X7OCEpQfZ2wzJpN8so6oybx1LsymqHCXxdvgE1N8ICVC3fZpGDHHHfg6FCKx2wji1TWyn34OLm7a6O3PD3Z/Hx0Yyg6p9nq45yOHV2oTai3HizfTxcIt3uRjsqLjfBWnqMJ0bqQNKUqk6TfZw6io5KXNHfL8P33ZwTdylx/sxWoUVVO+ym1tf2SlVA+LCOXO2/4M0Ob3TYKLfSs89+u8+Giu0OEX00U8UlyZVEbOvDNVTOaisXLA7sMlGR1VGcao4W2knR1aXJGXDYB7TgtyVoMeyb2z4OmSeN/aZhkgnLclQDUIQk0nZhkx07T4CWSUZNeBqe7hgQuWax4ryQo8tD6A3rj9FQu+DJT8G0Pl1wB14J8VLk61iUoXHhnBFqC+2denz130Bm4Sg+Sd1nfPEskVL7OXPi2eAIi/iVS7fCMG5/QRzqS2hHQpJ22yZ/oSi+BzXCXkC8bpWLyEOipVtAaybntXCRUk9jfgwVp8FSk6psKHJONEk9XQoPkDtwr4ouc3Gn4MYPbz4HPIpKggpznuZp10Zw4iE5fTAWRNy4M8knffRbnStnJkk3LgK1ttHThmnGmc+PpJlTkopJEVcpSTf0Zw+UyJZklTZnGai7RB3yy0kkbade5JWcOBvLP9Hp6fZi+UmVHXUcUbfBhPLudvkznllqMnH4oU1sXPBRo8iSswyZYNfs555XLhHHmzOMuSK6csvKMfed0RDMp+SJ45bnJFQ8uRS7OffFS5JyTpuzFS3SuwOxyvo58jTlTLU6iY52mr8gV7Rlki49CWp+NPsTybgM06fJe4h9jj0BpHJXBccjTMYJNuy0rkB1wk3C5M5M81dI3lLfHavByZWlKuwjTD1bLy8qo8i00Pci0dOLCoN3yUefKLTNYq0jozYd0rXRg04Mgft2SqToTyS6FFSk+grqxT29dnr+m49zUpHj4sUrTo9r05Si0EfS6SHCPRx2jztJL4r7O6EpBHVB2ijOEjQLDAACgAACXdEe6vo0boxyOLf7KzTlU4nJnhw7N067FkjCUaYR5WWNPhkxk0b54xiuDmT5Cu/T5Kp2ehjyKa/Z5GJ/R3YciQHcBMXuVlEaAAAAAABM47otHheo6OUZOSXB75MoqSqStAfKKO2LsyatH02b07Dl8Ucz9GhdqRrWbHj6eDUj1tJpt8030bw9MjGuTsxYo4o0hp4qhFQikuhgMy0AAAAAAAAAAAAAAAAAAAAAAAAAAAAAAAAAPwdiBggAqKtAlZT4AcYqKtibtj8CCmihJcjfBANUS25fwNfJlUkUKMaVjfIOV8LoU3SoIibszZbJaAIoUi4rgzm+QIbENgBUEm+TqxRXhHLB0zqhNJIDrxqkV7nJOC8n8Ezg3P4tJEG8H23yRKScqQq2Qq+SFJqQFZI/Hg52mdtboW+TknxICbCn2NItcoocVx9mmGnLl/6Jgua8l17eaP2wOprijTHxwZr866N2qimBpDh9mzlHY00cUptDWZtVYRGSPtzco8xMt6laZeVy3L6MGnGXHk9PHWxx659rfCfkqCrE+OWxRfFSVo1lGoxj+rOjDHLJLHI4YcxbZ16mLhgf8Ay3dHJBfCiKdMyzyqLN+kc2qujPfqLz7rnj+y1x/DJiaLs8z0CEXu7Nba4CFLkibe6yC2rXJMY0+Coq0Cq+eANlL4JMcHtdxMrpdmkHfKA9PTz9/T7JdrohLlp+DLQZHDNT6Z3azHBTU4cWuUEceXGnW7/sxnhcKlHlHSpKapilGkUc6l5G5XyhOFN0TTX8kVa6s1hPaYb1wW2pLhgdCnfk0hkro4XJoayOP8Aeth1/tyqT4PRhPHq4VF8nys5N82ej6ZmlB90B35cUsUnGuDgy4XgyWunyerh1UNQ5Ql+SMdTgbTX/QBpP8ALDroz1E/byq12X6dcMrxz6Zh6hPZm56KjSOWLsyyTl9nPpsiWbbLpndqdPtcX4IMcM5SfPR0ZI/GzmjBxkdyjuwpvyByqxpUrNVGPKfBy6mez4+ArZZfjRDzK+DkWaxwlzyB2yzPZSEsq2nNPKuhQfPLA6Hk+xcNWQ2muzH3GrvoDq9zZG+yXlU435OWWW/4Ic+OCDWU7vkmM7e0xt2VDv8AYV6uj2w5bO6FZXV1E8XFN2dTzuGL8uSo9Z5MWFbYUcmo1O/jx+jx56ibfDZvhyy2fLlkXHanDbbOLUrc+C55E48GG5t0RXLK4cp0zfFqpbKZnmS3A4qKRURnluttUZRmoo0y/KPBhsYHRHNHbRhlnZCdSG2ioirLTpGd0y1yFU+UJOhuSokDWDTKcXFWjJOi1k/4voI6ca3YnXZwS4m9x2QnsT+jmz/KVoDXC3Gmjpc7Rw45Po2v9gdLm/bMN6l2jWD3YzOOJuQAsabN4Y+OEb6bT71yj0cGiiuwjgxY5X0erosTVcGsNNFdI6McHHwDXbpotUeliVI8/C6o7sUm+yI6F/BaZmnRcZ3+iiwAA0BDEwAyzY98bXZbddhvRWdeZPPKLcZcMUc98Sf+zvz4MeaPK5+zw9biy4JNx5RWWmebTd9GSalRlDVqcVHIi1KLfxZGnRjaR0Yu+ziVt8G+KbiB6mGbOg8/Blto9BO0mRTAACgAAAAAAAAAAAAAAAAAAAAAAAAAAAAAAAAAAAAAAAAAAAAAAAAAPwYEgKSIGmPslcui0FHbGo8lRj5AAvb0Km+Skht0voBJUS5WJ8v9BXPHRQ4/sT5K8CXCCI6Ftvll0u2Z5J+EA3JKNIyfVj7jQn0BIUAABvjd8GCNYJ2B62kqOGX2c8f/ACvcPBu2O+LNIYG+bsgvZvg9rtkY4Si7kinH2+bJc5SVN2BU57lw9pzuHNuROV10zNqQGqp9MpCxLiiu3wUXCSjK1z/IskpSkpCqv2yoRfbA6MUlKl/yO3G1W1nFp8exucjWWS+uEBWaMXKrpGSqMqu2Kct/+jPek7YHRkXx57I/HFbVszWRydeDbHvtqMVJJeTr/L659s4NucV/xkzoinkk1HtfYlNSbltScVXHVmMp/NRTps7/ABzZ6icHd8Lyc+FJq0PVxk3z0nQYeY/X0J9Snk4tnDqJWqOrVTSjS7OCVt2zl/Tr8dP58/og6LTRmaQi2cXVvDqiW+6BraiYu+yClLawytNbiJLyJtLsCoPemghkcJ0yISSZT+X8gejp5W012ejbni3dvyeHpMrxzp9Ht6XKpSTf4y4A5ZLbK10awmpPbL/seqwSxzbXMWYLmPHYF5cMo7vJzKTTqXKOyGX3ce2XEkc84VKgM54rTcWYqTXTOhv25LcuGY5IU7j0AnldKyll3RpkcSXBLjQGju/0dWmntmv0cKyuNG+PJGX6A9P3HiyLIvJ6mj1UMy2Tqzx8ORZNNKHG5F6eXt5Ic8genLHLFq06+L8nL6tGpJfZ6m9TxpS88nJ6njX9unLvwwPGgkpQ/TPZ1E08eN/o8R1w12eq5Xhgn9FQ04x57OnDL3MTo5saU1L+Do0q2Ra8sg5NRKuE+THPD3MO5eDLWTazSp+S9PPdikuwrhT2tle7wRmmnLolNNAaKdvk0UjnUqdIPdSYHWpVzZhlyb+hLLaGv4Az38UXCu2xSh8r8CfYHRCUXwW8dO0cabs2x5X5ZFbwvcXJJ9hjkjT29y4CsHFJcDhY5JRdWOK44CG2Otq/Zm7sJTpEUpw8mU5IpztGcmBnPLSMZ5JS6DIm2xQX2aRKtg00b7UuUQ6CMoorljFYFLgtUZ2gu+gKkqYNEO6CEmnyBopNIieS1RpKSceDFoBw4dm8Wmc5UZUB3YWlx4OrEkebjk77OnHlaA9rSuKPQxuzwtNkba5PY08nSsJjsh2bxjZljkmbxiEaQVHVimuDnh9M1iiDthJF8eDli2jaE6KNlZRl7g94VYE+4gc6QNOX8GcuSZZqJeSMvPJWbS3yi6Fmxwyx5Rnlk1yjB6xVTVMrLi1egptwONRljlyermzxyRpPk87Je6mK1GmKbOmHKOOKcTaEmRXfp1Uj0cKajTPJxS6Z62nnvxr7IrUAAKAAAAAAAAAAAAAAAAAAAAAAAAAAAAAAAAAAAAAAAAAAAAAAAAAA/By0uBJcmiiiKmqRWONu30Or76G3dJANvwhcL+R9IXiwo677Jk9zG7HFBE7a4GXQJJvkCa4siTLm7/ghoomb4MTSXJDXIQ/+JBo1USKASVgkO/8AoaAFFtnTjShH9mClXQW2B2e8ox/YLVy6TOdOLVSZSWP/ANrA6FmeSklZplftxq/kzkWVY18OxLI5S3TfIGkYOUrZc6SpGcsySFGSflgaYfyOuONvxZjpoLdyzsbpUlSIrJ4Y+ZUK4R4jf8jf7I7fPQGkp0kuyXOo/si758HNkzXlXPCKjrc1CF+THfvk5eCMuTfwhJOMK8sDr09N7nwkdNxnG1wl9eTnxrbgSfbPa/p/0/BrJ582ouWDTx3yhHtnpmcxwu2vJnN0oPsyUZObZ9JpMXpnr+n1UtJpXpdRgi3Hm1JHjLZKFVUvFFnU6SzHn6qahtT77OaWbilwhaufu6iT/wBIwo5Xuuk4gy5N8iDVRQ1Cznuunxko2b447SlCK7C6IFLl0S41yaxhatA1XAGS6MpJ7qNpR28kS5poDJprkuMrCXRn5KOmKuJ6HpuanskcGCVo2i/bnuRB78HvWyXKZwZ8Tx5N0Xx9HVpMm7FF+RavHvhviBy0uJIjN3uQlPbHktNTTXhgZtrLicX2jl3uLcZG8v8AHk4/2YZo278ANNeAa3X9mSdIuE7/AJAzaFCVP6NMiT56ZiwO/SSak5JnXKVyU4+DzsGRRg2awz2mrA+hwZ1PHB/XDOnJOGTC4ZOV4PH0UnLFcWaZ5ySdMgw1emeGW6HMbOmcnsh/BGl1Uc2NwyLlFZo7NtcrwUaYJVKmb45/5Ul0YbaSkLHNrNa8AY6vFeXJX2R6fW9w+zbLP/JJtdnJhyPHqv1YHLq1syTX7OeMjp9Rj/nk77OVKgNWnXAhwl8WTdgaQ+HLNk1LG3fP0c/ZpHgC4T4pkPh8hNEuW7vsAUi0+LM00uGWuYga48jUkjpWenVnFF8/sP8AkB35IKcd0TKEnAMGRRW1hl458EVbyKX6DZwcynybubcV4AzyrqhbHIPc+XZvCcZL6A45RpkVb4Ncv5/olNeChU4qiJpFSvtszlKwELgfaJoIRS4EyVKgNEXspWZwaZvFqK5AyprsRrkkpdGPQCaoaGFgVFmsJ0Y/wXDkD1NE7kj3dPFtLg+e0VqS4PotJk4XAR2wx8GsbQsbtGqQQ4NnRB2ZKJogNoldGcZFWBopIq2c7dM1jPjkBtsN9djtMUkmBllUZ83yYThOK3Rd14LmpQf2hRyKqujTFQsynHnhnPkxqafg3nhTk2mY5LiVHmaiOTHPgjFqG5VM21OdJ7ZHHKSk+CNx3RyXwaxZwY5s7MX7IrrwyuSs9bS8fwzyIKnZ62jyKUK8kV1AABQAAAAAAAAAAAAAAAAAAAAAAAAAAAAAAAAAAAAAAAAAAAAAAAAJtJNvpAfh0Ukhth07YrIoqykOK4HVEUkgp2PofYE9djivJW1WNtUBJLYOX74JbTKgZMnYmxWVE+SVzJl32SmAS6Ib5HN8keQGkWkSurNVB7HN8ICJOuBWJ9lIBpX+y0giqK7AiTJZbSIfYDTLhbZmjbH2gPR0WPub6Ojt34ObFlqCXgeTJXNkGk0vBzZM0IXG7ZOXUSUOOGcPLdsDoy53KNLhGCi5O/BcVfZpKHxSRQYFcqOj27nEywxaao7I9Nm+PrPXxlJuWRxXSPR9E9Sy+l5pZsdSTW2UH1JHPjmlhltjc2ZzVUl2erxljjr3sv8AUOlx6fNh9O9PjpsmfjJJPx5PFnOEMUnBVSrkyinBvdGpeDPU7qUF32znZOJ6an+q5dtt8DWK+0aQW3h9mjjXR53VzvFT4KUHGPR0QjfZOWSSog5WLop1fAON8hRjltf/APBpSyddmVFQk0wFONcNUzFwOzcp/GX+mZZYOIHM48EyjRo+QauLAnDKpI7Gk0cC4kd2H5pfYHoaGb9pr6O2MlJOP2jztM3GMkvJ2YMnK3Ac2bHTlGqZz4cntySkuDv1uN71kXTPNm90n4YG2ox384vg54ST4fRpDK3i2y7Rh+MrAnJCm0YxlTOmVS/k5pR5A2/KJk4/saltRMpWBW5qFDg+bRF/GhwlTA9j0nI1KUDp1Sa3I4fTnWRNHZrJfJNeaIrjwP252/LPSz9Y/po4M8a2Nf7OptvHBdoI6VJOCXZOPjMyVHa0NfG5hXLmz1kaf2YN1NSa4MtRO8rl5Hv3Y+eyoWqanmtdGDRq6aslK6QEXQQHOLTGugKSpEuQ7pEPl2UbJtozkqbZa4iKr5YGVlwl8iJcMaVkHQ1yD7Ji/Bc+aoDPc0+D0NM45se2XZxJJrk30z2y4AJ4XGTroU7pHY1ui2jJwUoP7A43jbfA23BcnRjTXgNRGOSNLhgcbm5BHgFjcXQOLaAtNOJLjGRFNAnTAJQaIkjZzsnYn5Az4Jq2dCjGv2T7L7sKUMfksEnEpV5IIpWDSaLSTYSil0UZVQnGy2hVQRCTNMTUZckeSkgPX0WaFrg97TSi0fIYMvtzR9H6dnjJKwle3jNkjDE4tKmdEQjRIolFdAOrC2ib5L7QUy4O1RCRaS8BD5QOQm6JlIBSyp8HLklUujTJw78GMmajNXHKl5JytyToxm1XHZzT1EsV2ysubWr5P7OG5KR0ajVQypvyc8ZJkdI3xS8ndhy2cEPidGLtEHq4FZ36e4zVHn6V/JHs48XCaIrcAAKAAAAAAAAAAAAAAAAAAAAAAAAAAAAAAAAAAAAAAAAAAAAAAAOL1bUf22hySv5SW1HYfNf1FqHmzezB8Q7/AJJR+Z3fJSiLHBtm9KKsjQjFJckyfNBKXkz/ACAbLhGlY4wS7FkybV0A5SSRi22/0Srk7ZXRUJoV0OTJKhWJjZICk/BFmko+TOgJYAwArwbTzOWFY6pLmzGPZaAlRLjwIaKKsN1eAQECbbZNFC6AEqNEZbnY1K2B0wnQPJcjByoSlYHQ0pIjarJRUXwAVRpjbcv0Kk1yPE989kF/LA970D0HN6spyjLZjjw5Hoar+lNdp4NY4LLH7g7f/R5vpPrGf0uTjpZJ3+UX0z630z+rdLqpLHqY+zk+/DNy2e4zZK+Ny6TJpsnzTXHNqn/BzPmS4dt+D9L9R1npntwhqljze5xGFJt//wBHmav+ktNlrNoZvFJ8qMuY/wD9nWf1n653i/j5XV4Fp5bW3J7U22qOBRc5Nvs9r1b0vX6b5ajHOXjeuV/2eXDHz9Mn9epb6P5zJ7Yywpgsbi+eUdNX2Jrg4ums6SVnDqH8mzbLJqVWcuQKnyaLoyx8vk1cK6Ip0JrgjdyXutASaQyRa2z6ISJkgDNjcWpJWiErs0jP40yWqf6Aycakb6eTjL+DOcaQ4/Fr6A9Nfja/krFK2Z4vlp19ixupqwr1IL3tO4dyXKPEzLZqH/8AU9XFJ48ikujD1fTpVlhxGX/3A40uXXkwk9raNcUrpGedVIIycn2Emmkw8EgJifQ/NA0BI0BSXIHb6dKsqR3eoqsuJLpnn6LjKj1vUIKXszXZFc2dr3VF/SOnmMorwcud7tVx+jr7cfsDXJ02vCOfFP4TUnyzacnGE1+jzpTcYbgOXLJ+47VclwbtLwTNqat9jhyiotKuyNyvjstswn9gXklTQOakkYyk3Q/HAGig2uwgrb/QoZW+BJ88AWuUwUtqaJcqFYDaumxwrcKr5FD8gNOVI1h+zOaDHL5UwN5KkXg5HCnFphBbJV4A7MMqfL4M8slvpGfMZWRlfG5AaIT7DE98QuO6gFOFqzKcFR0Vx+jHKtvKA5W/DQ/bvplSqXghpx6YD27eyWG93zyG5MASZW51yyGxdgap2OSIqi1K+GBI7HVBtTAXF9j74IcGmCsBSVAmX32JwrkBrs9T0+ck0jy4vk9n0vY2tz5A+g0cuFZ6MHaOHTxjtVM7cYZaIYCsBWVGVEvkVEV0J2UpIwg6LbKjSfXBhOW1D3+DlzZHFtMIqU/+jO7s5nm2vnotTXZUTOW1tPo5NZUsZ2ZVvi6PI1OVwbTKkcUk7f2EWxvIpS5NIR3coOjbDNrs7MT5OKKo6sLfBB7GiinNJnuwVQSPC0Kuao95dIimAAAAAAAAAAAAAAAAAAAAAAAAAAAAAAAAAAAAAAAAAAAAAAAAAGWoyrBgnkl/xVnyWSe+Usnbk7bPW/qLU/GGmg+ZctHi6utPp1HqRm1XxiqInb5Cr5Yb64VEVPt3+T/0N0uFwTLJfCF0rfLKG5V/JHb5Gk5DaUfPJUBnNinktmbdvkB3yOyFdicmr4CLuyHOmVBOROWLiUNZG1VEvoSKukBmIb5EBUXRaIjyaICkgf6AGBNj3E9jQFXXX/1JcrYPgiTAL5CxL9AwKu+y48GVjiBsnZpDvkyi/o0i+QNnFSg67OrFgjpPTpanJ3LiK/ZhiSdXwg9T1MtRHFBcQhwkWINE5VLJdM6cEJTkrd88GeHG46eKXFnTFrFBTg/knZ6PG5jlb7dGn9/BP3c9yl1FPwfUek/1dglhhh1cJQlFbd65TPn8vrefW6dYZ4sSaVb1HmjinjhCPwluVNytGJ/O/q+b9Qw6jTazHeLJDLBrlLn/AOh8n/VOh0mjy454IqEsluUF0v2fMenazNpMrzQnJO+FZ0az1DJrszy5pNv9vo55lb+s5yS5MJ5WRPLbpMzk2QZ5ZO7Mm0y5NNGE+Aq1V8FObMYNpmsvsipfIRsVFLkBp12J88gHYEMIZNqp8il2QwNZSTSQ5fjEz8I2fOJAdWjlacfFFJ1kpmOjltyL6NtVUM9x6YV2xd0aahb9PKNXx0cmnnaOvLLat3hxIrxYVCf0XqKfKNNTjTe+PRnkfwTKywfKJpGi5RLVARJVyFWgYIBAhtCQHZoleQ9LWzqGKL7PP9PdTVHX6hzkgv0T9VEYN6hHoONSRyaS55or6R3S5ZKOfLPmVnDl6UTpzS5f7ODO3v7NQS1UuOgT2i6FPimEEpMUnaIU7Zq0mk0BlTGuOx+OCboB3XQ07IY0Buo74/syqpUzbTupEZI/5GArrgIv5CfK/ZMJUwN5OxLspK42SrUwOnHKo7jWDU2jnguHRri+EuekUdGSKjjbZyPIlx2aZ8yyRpdI5F8pcEHbp50aPGpO0YYcdq7OvHx2BEItKickX0zqlFSjcTnm7A5pYjKSadM6JXZz5LvkDJrmyXZbYqAlSGHAIAbaKjMVbkCjQGtpi/gSXBUVQAmKuLCSaLhLnkDO6Kuy5Y0+iKp0AvJ36CaUlZxbTXC9kgPrdHJNKpHqY7aPmvTs7Vcn0GnyxlFchHUIYURCCwZNhSnNxHjyqXASSkjmfwkFdUmcuq/Fs0WRSRllalFplZrzXnTltbLjnUeLs8/XJxm64OR6maXZWcfQwyp8WcPqOJO2uzj0nqCcts3R2Z80ZYrso8i/l+zow5Npzz/NjjaI27lOzrwcnBimqR36ZqwPa9K5yL7PcPG9MVTTR7RFAAAAAAAAAAAAAAAAAAAAAAAAAAAAAAAAAAAAAAAAAAAAAAAEtqMW30uSjzvWtR7Ok9uL+eThfwSjxJz/ALvX5M8ncU+DyfVM/uZml0j0crWm0r8NngZZuc2zDUeBbdFPqkOONLl9l8Jfo0jJR28tcjUPLE8iXXLJ9x1YGkmox/ZzzmTPK7IcnLwUaYsXu9cCzY3jNNK0r3OjTNslGmyaObDK5JMMv50uUZ9S4Zvpo7pclCgqj9GblcqZ0Z1t/Ryy/KwKaomT8Gil8TKTthEgAFDTo0izMpOgNbSREpA3wSwBSoe6yRAW5EMYUAgAAApElR7KNIdm6iZ40j2PRdBj1Ty5s7rDhjul+yyaluPKy5HCH0YYN2TNFN3yd3rGbR5ci/s8coxS53PyY+mY92a66Nc8+0t9O/a3kjCMlGl56Nq/xP414M5Ri5b6p/z2W8jUIxffbPRHGr06UJRb6vnyb6mG57MSve+K44OeGeW2saVeeB5dYtJBtcz20r8MnXWQnO1hq8mPFNYcbtQ7f7MXk3QddnMpOUm32xqXNHld1KbXZanZlMS4QFS7IfIm2mDZFFcA3aEADoL5GgaAd2LpglwDAmZmavkzquGAS6N6/wAKMHwjoX/gTArFxR0Z1u2vyc+PmKZ0ZPljTXaCtNK9s19M7dTG9N/BwYuHaPQi1PC1IlV5e+m4+DOXC/ReaG2Yp8wX2VlnVCa4KXVMPAGElTFRpkXBCAKHX0N9Aijq0j25InVqLlkUv9HJg4nE6k/c3Q89og39PV6nro680oxv7OT02WzNKTXgrNlc5kVhOTc3fRyT5kzoyz+DOZvkqIaM3LwzSXDM5RvkozrbJmkGiREFN1wCZL5HF0A7p0aJfEhtMak0qKLXFMTk3KxqVxJu3yQD5szXZUrTBcgdGH8TVwvlGOF/Z24kVGGO4y5N3ByVm0cG6V0ehp9KnHlA14ksbinwZJbeaPcy6Rxm6Vo5M+CLuNUwa4oZpS64N4zk1+zL2Pbl2W04qyK2UpJO2Zzm10wWTdBpnPNuDAuWanVcmU57mDdkXyBLTCit1idoAVPhg41yuSd1vk0iv+gJj/8AUt9ClFJ/svG74YCjyBcsflGVOLAu77CqC7RS7ApMfEuxVXIMBVXQ4sEVGNsDs0TluVM+i0d0uTwtDi+SZ9BpYNJBK78c3XJqjLHG0bJUEJqzORqzLIRYhyoxyPcjR9GM/wAXRFc7yShLsfvqS/Zy6iUoM5XqLfDpmmW2tipwbPGyunyeo8ycaZ5uoVyZRzSXNopZ57drfBlJtOhIK6Iys3g7OWJvBhXRj7R6OnfR52Ls9TSxukRH0HpUbpnrHnelw2w/R6IUAAAAAAAAAAAAAAAAAAAAAAAAAAAAAAAAAAAAAAAAAAAAAIAPntfl/utdJ/8ADH8Uezrc/saaUvL4R4GaSwaWU32zNWPJ9W1Fy2R8HlrkvNN5MjkxIy3I8B5L8kyyXxZm0/4ItRlbdm3NttdWZyl8q8BkzuVVwZbvsK2cFONovTw9x7aFjmlF/bDFOWHJuaA01GF4Y3VHG5N+Tu1GWeoj1SOBxadBDN9O9sjPHjbNFjnCVMKvO0zH2nJcFyjJyW7o6FsjxEiuGfx4Mzo1K+Vo5ysgAAopMBAgLXKChxRaXIGaiG02UbH7YHPXI6OhYnZXsWBxv9io7HgoxlBJgZFQ/ITjQLso6arhHr580tF6EtNHiWd3L+EeZpNrz43kVxT5S8nv+vaP03V6OGp9P1TjkhGpYMvf+jUuM9Pk5O2e36ThUcEpvuuDxIRbyJfs9/S6eeSChjV7I7mrOnE1nu4p4LlHbzYPGp5mn+PRUNS5KVtNQXAsWWO5Rfl9nTMjnoek9maUf9tM8rVz9zUS/TPodXKGHA5friz5dzcsjk/s49306cNLSQokdmkeOTk6Kk+OBJ2JB5AUuyVwWxADBgAFRK/RmnRb7ApqkRI0tbaM2BKdMOxPgcOwJq0zogr0xjXLOjDzp5L6AjE6bR1L8X/BxwXPB1xfx/0FGLm2elp7eNr9HnYu/wBHpaSlTJVeXk4k4vwyfBpqk455p/Zn2rLGUyVcirk0VTjXkmqoohrteTOqZrLsh8MgGKqHfAkBrCVPk6ISdqVnHHu2dOB3EDux5Y4Yyl/7I5cmb/QZ5cRRz5ZXEDZ/KBlLj+DPHOS4LlLw+gJfIk7tFV5XKJfHKAyfDE39BN2yQKTsa7JLSKGwXQeBPgCkUlbIjyWA2iOpGjfBDYFw5kkerxHAq7PN0/ymde+rQR2aabklfZ7emilR83jyPekj6bRLdiiwla5cCmriedn0Mpt8HtQNJYVJWkEfJZNLkhOtja+y1p7xtSjTPpnghNONJM5Z6PbKmDXymTHKEmq4M2t3Z9Dr/Tri5pHgzTjJqqoNRhKFGEk7O29yMpwRFc6LatEuNDi6AlplKTiVNqiGBdp9jjwZLk1j0BrGTS+0JtSFF+AcfKAW1p/oqPI4ST4fY2gDoGPtEW0wKTSHB0yOy4/QHq+nzTkj6DTTpI+Z0fxao+g0c90UmEr1INeDVGGNpmy4CKMMyOgyyK0BxtnPky7bTOqcDh1MbI058s1Ls8/PialcWXqckscqMHltdlRLy7eJGGfJfReWpx/ZxzdFEydvkaITs0iFaQ6NocGUFRrADqwLlHraOL3I8rT9qz3dFDhEH0Ohi44UdRjpf/DE2AAAAAAAAAAAAAAAAAAAAAAAAAAAAAAAAAAAAAAAAAAAAAQzPPkWLFKb6SA8n1TL7upjiT4h3/J4PrWppLFF/wAnfPK1vyyfL5PnNXlebO5dnNqMUMQ0G3zjSZOyLNKslxo25M5Y0n2Q4peTSUWZtFU4ypnbih7i3SZ5/k7dNl2qqJR1Sxr220jz5fk7OyWd7XFHHLG5O7JID3dvR0Y8ilG2+TlWMuNfiUb5Jxlx5Lx41ttszxYG3a5K1UlCNXyTBz6ql0zmHJ2wNIAYAA0rNIQtmaN8brkCvaroNrRe+yXLkBJ12bY5xOacghk2OwOt5Y2lRso8Wc2FvLkcmuDfLk8ICZzXTOXIuTSTvoykwM3wTRT5FFWyovHNx5No6u+JmE+OCEuS4PQ0uKOXUb48RXk7NTheL5e7WZ1wpcUdPpeDTrTJZYttq6Ryywx/ueVtivCPXzzJy8/V3rEte1BQ7fbovCp+1K32+F5NGlklUFcf2Xmx7HFzj8Fx9f8AZuT1qW+8efrs8lgUG22/B58S9Vk9zO/pdEI8Xd2vRzMi0U3wS+h9mGlr8RebCPQAJ9Agl2CAqiSn0JLiwE1yV9Cq0UgG30S+GU18TPyApdhXNoclwFcACZ0afnFM5rOrS/jIDLH+Z0x6OeHGQ6Y9NkWDD+TR24JOH/ZxYn/kOyKe0is/UYr30/tHIuJV4OrWSTnT8HLLhqzUZoTqQ2rj+yXdlrlAYsmQ58MT+wE+hMb5QuyhriJ0YHxRz3SZeN0QbZJfJGcuXQpO/wCQT8gJfG7C7iKTQLsBptA/kFckt07Aza5oElZXfZD4YFJcl9ImPJUgBCGg8gEFRrGnHkzRT6KE3TJY7+wjyB0YI7IObK33G/JG9OKjQnxwQdGGVtS8n1XpU9+FUfIQdH0Xo+VxglfZUr3F8ZUdeHlHPCO+mdP40Rk5Y12uyZQjJ89my55M5qpJlGU8cWnFo+c9U9NccjnBcM+myp9o5dVD3MdgfGTxyxypqhTja6PX1eGMm7VM4XCuGg1rzJ/FtNEUn0dmqw+aOJqiKEhdDVlPkCOmaRpkI0hG2uALUStvBpDE34NPZlHxYHKo/wDZaNHid9DWJrtAJR44M5R55NlFxCUdyA5q5NYEbKZpBcgd2ni00e3pGnH9nlaNWkevgx0k0Ed+H9nVHo4sT55O2HKCKRMiqJkBz5VZwZ1Xg9HIcuaO6JFeJq8an/J5eRSxyPb1EGnyjhz4lKLKOHfcTky/kzoyR2M5sjsKlGkDNGsEBvBcGsUZ4/B0442BvpotyR9B6dilKkcHpmk92nR9No9J7aTA68MNmNRNBDAAAAAAAAAAAAAAAAAAAAAAAAAAAAAAAAAAAAAAAAAAAAEeT63qK2aePb5Z6spKMW30uT5zPk93Pkzy68fwZpHmeqaj28Wxds8Zcm+uzPLnbvgwRl0gGgYrI08NQoTS+jV7a/Zn5OjiTgiXigaUFAY+zD6GoKL4NaBwsozbSIlM1eMl4b8gZOaJh9mr0/PZLxbebIrfDm2N/Rz6qcZu/JlOTukR2VAMAYAIAQDSKi3aEhqrA2hy+XQTcfHZDkukQwNK3clRhGzKxKTXQHapJR4InIxjNsbdgOyZDEyiWv8AZvjxbY2+xYYbnfaOzYpLvk68c6x11jinjtkwxt5IpfZ1yxuLpolR54N+CeT1seaWOcF0lGnxQtRkUofGK7u/Jx4804VfK/ZstTp5r86f0y7Z6Yz9baKCy7k5qCSbvyVnlhjp/cyxnFp02225f6M4amCktm1S8Ojj9VzuUYY1Ld5bJ136Sc7XmyaeSTj1Y49CiijzvQoSCw/ZBpFcCuhwfAnyApdDgLsa6AJDXAVYAMYigE+uDM08ENcgD5BqkNDkgM/s6dJypI56ptG+jvfQDSpts2x8wZnk4e01wkUor5pnfHiKZww/8h6EY/Alaji1n/nbMJeDbVczTMZcxs1GKHyP/iSuikyjKZK6NJryQwE1SJRa5QJATFWXHsjpji+QKfYpdD8g3RBFcFImU6dIIyv9gaeCJdBJ8jfMaAz8CZaIfdAVApiiqKAQeQYAFjl0CC/BQvARBC8kF7nF8Fw+2QUmkgNoxbfB7/pMainI8TQ/5Mm1nt6XFKLW3wEfS6bhK+joycI4tHNyjtl2dj6DIjkUVyOa3KzGacjfErjTCpT8MXtJv9CyRalZSltavoqPM9Q0V/KPg87Jpd8euT6icFOJwTwbZO0B83m00trTR5mTTNTZ9hm0u7pHDn0K7UQuvlZwcJOwirR7uf09TXC5OCWjeOXXBGnJHFbOvBpm3yjpwaVS5R6GPBUegOfDpuuDrjo1JdG+PHaOzFBSX7CPL/sU30RPQr6PbWImWP7QR4MtF4o58uklj5o+ieBMjLpk4hdfLzx2+qJjGmezm0S54OTJpGugNvT64T6Pawqv4PE0sJQlR7OB1FWB1xx30awuJOJqjVIItMTETJ0BE0c0lR0ydmWSNoK83VxVcnlZVXKPbzRTTTR5Grg4t0uAPM1MbVnC+zrzZHFtPo5JcsKEaw5M0awQG+Pg7cELo44K6O/SrlEV9R6HgqCtcHuJJLg830aaeDb5PSKhgAAAAAAAAAAAAAAAAAAAAAAAAAAAAAAAAAAAAAAAAAAAAIDi9Tze3g2LufB816nqPaw7V2z1/UcvuZpP/jHhHynqOd5c754RitSOV8uwEgZGz7JYEzkB47ZKfy+2J5YfZMJJybNubo7F0a4VGuWS4XJ10QQNGmxISgkVE+RMpoVWUTddnPnyLmjfJ0ceVNsDLsB/pDoBAPbYUBNFUKmUkAhjQPsoHyKhgQITGxAVAsiJ2aTT+698/wAQMoY5TqkVLTSSTk6N8+ojj+GNI53OTe6yo6sUFGCLq/0cyz0uV/0aQyp1yenj+k+Vy65rXlPnlD2RauJaaaIy1CLb4o63PrHtz6vL7cdq7Z5/ZeWbyTtknj662u/MyCM5RfDL3ObuTszotcGdaWh1QkU+gJYxAgKQ/IkMgV+C1+JNclpcAC4RL7NEiGgKGhR5H1EBCfQwfICS8gxroH0UZ/8AKzXFLblVGfkpcTTINcq2zZ0YF8f4MM/NM6NLzjl9kaSv/J/s9DHzib+jzr/zJfs9LGv8MvslWODU8U/sy7izbVK8cWYY/wAWjUYpeAgKXQ4eGUU1cWZUaszlwyCVwMTABMXTKJl2BUickiu4mcwIbsqJJUQLq1+wTofgXYDryTXI0+aG1TASH5CqBANiQN2CApElIl8sA8Cj2OT4JiBp5GhDQHRoJbdSj6vQVKdeD4/E9uWLPrvS5KSUl9BK9bH8WmuDsjzE48btWd2FXAIzdXSKhaohxayGrXADkrREluVeTRdEyXkBY5OPDKyQUlYiou+Cox2GOTErOtxpilC0QeXLBUnxwc+o0kZx6PWlDmjOWPkqvH0+DZKmjuhhVGzwK+i4RZBjDHRrjjtkabUXGNgNRtA4WaQQ6Aw2cjlj3I1cbKjEDhnp1I48un2vlHtSxmGXEpIDy46fydWOHBpHHt4NIwp2gCHFWbolRTXJVNANsl89jE0BnLghyrs0mjmyPsipzxUlaPOzQTTTR2PJRz54qStdlHz2v08oSbXRwUexrJcNSPLl+QVCRtBEJGkVTA6MXJ6GkVyRwYeT09HG2SrHr6bLLEk4ujrfrGTCk5xUkcKe2JzZ8qSal0Y1ce/g9b0mWlKWx/s78ebFlV45xl/DPzyeS8vxfB04tVPHW2bX8M15GPvhHyWn9c1OJJb9y+pHo6f+ooS4zY6/cS7Ex7oHFg9T0mbiOVJ/UuDrjKMlcWmv0VFAAAAAAAAAAAAAAAAAAAAAAAAAAAAAAAAABjqsntYW/L4Rqeb6nnSko+Iko8b1bU+1hkr+TPmG90m2dvq2o93O0nwjgRluKAmxp0iKTlRHbFP7JbaKPG/t5lwwSTOsZpzZ48TT5ZraX7BK+PI1FgIVlNcCYCE0NJjr7AynCzkz1HhHdNqMW34PMnLdJsQJMVjoTizQq+BV5EkMAGlYf6KXCIFQ0hdlFEyRJcmZsgBiXLNK4KFBW0etk/waNV5R5mP4tM9TVOGXQ41B3NdoDy5W2FlVTpk1yA7Y19rsSX0VEDbFmkpfLlfZ6GXS4tR6Vlywm/dhzX6PNbqJv6fmahlj4aaL5XMZx5r4EE/zYEaMYIFwBcWMmPZdWyCWC6GwiBUV5B/kNdEsC2WlwQuTSPQCvgzmWu6IydgVAtmcXwXdoBUC7GKPYC8leCZ8MpdARXI/KHXIn2B0ZE3jTZrpOIy44IfOKP8ABppuIMjSFH/KenD44bOCK/yM65yrSkqxy51cFXRz/ia520kv0YNtx57NRiiT8jj0KPKoqq4KB/iS6aK8Mz6sCWNCbBdkDJkWyJdAOPPBEu2XDuyHy2UJRLqo2JDbfXggAGDXkCXw0NO2El0NICu0SUT5AXlFLsS7GwKb4IYrtjAT6CIMF2BRURBEC+uT6L0XK5Y9qfJ874PW9GyOORUEr6vTNrhnpYeInnYeUmvJ6GJ1AIc+FY4/iD5iEABA+GV0TIIpIlrawg/DNGrQC7QugXAARJWS4mjVCoDPbyGymaUFBUbeAgqZYmgKXDKkrJXKLQCSBDrkKAfDJmqHdBYGM4XyKMTZxIoAXA2JFICRFMjyFJnNnhaddnRJ0Y5latAeTnm8b5OeWpVdnbq8anF8cng53LFNp9BRq8scif2ec3ya5JXyjLyBUUbwjZlA6Ma54A0wx5PX0UDh0+P5I9vQ4bozVdEMG+FLs8/W6HLTSR9JosNR5OiWnhLtDDX5vl0+fFJ/FmazSX5H6Fm9Mw5E/ijy9V/T2OSbjGi4a+VjqEaQzJvhnoZv6fyRbcFwefl9N1OJ/iyYa2Wo2+Toweo5sT+GSS/2eb/bZ75TG4ZIctBX0un/AKhzwpZFHIv+melg9e0uTid43/8AQ+Jjnrs0jmvobTH6Fi1ODMrx5Yy/hmp8BjzSXMW0dun9X1eFJRyNr6fI8kx9kB4Gn/qF8LNjX8xPSweq6TP1k2v6lwXUx3ATGUZK4tNfoooAAAAAAAAAAAAAAAAAAAAx1WeOm088suoo+K1vq08s5P7Pf/qXU+3pliT5lyz4nLK2zNWJyTc5uTJboQMjQsG+BEtgHkzmzR8RZg3yBmMSixpG2DUo+eymKlQ6IC77BqxtCboABoVjA4tdOoqJxJG2pk8mZ/SM+uEaiEuymCVMaV2aQmm+ieUawju8cDnChiayQWqHNNEIy0uBRCLQVL7JfZaXLJa5AIo2+Kxu/wAjNNJGuLDLL8pcRLJqVnGLm66X2ejp0oKu19mW1JVFUPG2mdJzjFunqdPa3QOSq7PTU1toyy4YT/HhmuuJfcSdZ9cSQ1wzZ4Jxi32jL28kuonC+nQskrX7N8UfY00pS4bHiwQwL3M8k34icuq1DyypcRIrnk7kFiH5AuI+hItclDiNC8BYA+wQvJS7IL8EjbGlwAR7NPBEFQ5PgoSdEzKZEugHjNPBnA0ZAMV8hYdsBvoI8oXgceygfBD7NJLgzXJB1f8A7UTXHxjcv2Yp3jVeDZOsSX7Iq+8v+jfU/HTwrtszgv8AImaalfgn0Zacmq7X8GHg0yyuXBm+jbBJ8FvnkhfkXZQ/BjJ02aSdIzfJAhxDwOHYAyXyVLsiQAvJKDocShobQl2NsAGJAA34G1RL7RTd0APokp9CYAlyTJ8lXRnLsga7LRMSvAEvsF2OrCuQLXQkNdAgK8Hf6VPZmTfRwLo7fT//ACJAfaaaXwT+zug/ieXopvYos9DG+Ay1jLwWmY+b8mseUBoLsfgSYQqpmkeRAgCSBFPlCAUlwSU+RBQAMQA0CGheQFymWuRUC4AsKEmUgIYoltWR0BRJSYmgJaBJjGmBInGy3GxVQGM+Ec050deTlM4c0bTaCufNK7PG1213Z16nO8bdnmarLu5QHDNq6JQ592SgrWB1YUc+NWduGHKCu7SY7kj6HR4qjHg8jRxuvs+i0kKxpmR2YklHg0JiqiijSAQwAh44vwY5NJCX/FM6AA8rN6VGTuKRwZ/SZ+I8H0gcMmD4bVeizbbiqZ5uTRZ8Mqqz9IlhhLuJy5/TsWT/AIoGvz15MkOGioahrs+v1HoWOadRPMzf042/jwRdeTDUL7NY5v2Vn9B1WJ3D5I454c2F1OLRF134tfnxSTx5JRf6Z6um9f1EElkrJ/J80pSXZaz1wB9nh/qDBOvchKH77PQw6zT51/jyxf66Z8DHPfk2hna6lX8DyqY+/GfFYPVdThrZmk19N2ejg/qPJHjNjjL9rg1sMfSCPN0/rejzcOTxv/5HfjzY8iuE4y/hhGgABQAAAAgOT1LVLS6Sc2+apAfL/wBSarfqZc9cI+fl1+zXWah6jUSl4s527Zho0Jg3QmAmyLsJOibqNlDnPwZEuVsHK0MFJ8dC+wiVRWUlLjsNleQAGG1MaTfBosdL9lGdJMKfNKy3jfkl/EDyskXHLK+OTNflZvqr91mfSqjTJtBFUwi/Bd/HsoJP21XdiaqueWS3ckzWCX5NG57YvpKxXGzKePa+Ed0U5PgWSCqi3knTgRV/sMq2yozvk4ujW0kZt8ity4OnBpv+U/8Ao1JaW4NPp3Jb58L6Oi10uEJy8eBXZ355xzt03JCbshlxX2aRcZPyOWWMFbZnJpfycefc5fI5dXPjUmtpa/Jb2pbSXrczVWl/BglYUcXQ55JSdybZIUNASNAHkCjWJkaRfAFLkQ0JgCRSJQ2yBrscSU+S4LiwKj9Ez4fAN8imygXfIpsKE+UQVjNGRAYDYIZLYFeAQ3+LJiUUyUqZTdiaINsf/jZtL/wx/kwxyuLj9m2VVggv2RW+OS4rk01Uvxv6MdMtzRprfzS+kT9X8cU4u7M78GmThmbXBpkypcRM10VdxAlvgljYgGio9kLstAEvBlPs1fRlICXyXAyXZrACvJPktEv8gENdCGgEuWWkSl8ht0yh+CR+BMCWDVoH2UlwAo9FUCQ0QJdgMKsBoY0uAa5AaOrQOs0TmS4OjQ8ZUwPrtC9yo9LF0eV6fK6aPWivJWF1yaxXBmuTSH0QWgarkEiuwFEBdMbApMTEuxsBAAJhSYrGyQGMQ0A0FciZXaAQ7oTGgKXJLQJ0xsCEWuSRoBNUKi5AkAITH0D5QVhkW3nwcebh2jsyp0cGeaVpged6hgjmi3Hs+dzqcJOLPf1WZwVp2eLq8kckm+mFcblfDKguSPJrAK6MUbZ36ePJyYFZ6WCPkg79IlGqPptGv8KPnNHC2fR6P/xIRHQAAUAAAAAAAAAAAAACE4p+CgAynhUo0uDizek4sqe6mz0gA+a1X9PqV7UeTqPQs2O9qPuhShGS5Vkwfm+TRZ8XcGZfOL5TR+iZNBinfCPO1PoWPJbiuf0TF18asrTL99fZ7Gp/p+Svamjzs3pObH4ZMNZwz/s3xanJjdxm4v8ATOT+0zQf4sJ48sO0xi693B65q8VXk3r6kj0tP/UeOTSzY6/cWfHbsi8MIZnHsez0/QsXqeky1WZJvwzqjOM1cZJr9M/OFqP2dOn9SzYmtmRr/ZfJMffnyP8AVnqO6a02OXEfyKj69qJY/bjzJrs+e18pSztzlcm7bG6SOW6RFtcly+iWFG7gW4TaM2wKk7ZnmnSoTdGcnbsomx7hMQHRFFcrocVRWyyso7DhfsrY0JqgLh0XJtKyIryxyluIHutcmcqkN9CS+wOPWxSp1/s5KtHoauClib+jzbtpdo6c/GKceGbqCmr8GSj8v0aJ0v0XAnG+qSNIJV3ZjzJ0jphjcUJbC4Mfuyb2Q4+2U9PqJeaCeVwg0uDLBmyO7bol6qyQ36dqJvhJv+Tl1GkzaeSWSNWenCWWUW4W2jmcpZJXklf6JPao0un/AOTXJvK+ugxy28rr6Kntnyj0SST05W6xYJWNpjSpDQUgipTmowVtjxwnlmowV/8A8HapYdFhe5Jv99nPrv8A4sjGeihHC55ZuGRffk8rPk3fFc15NdXrJ6mfMnRztHJ0kOBbREFRovIVFdiLa4I8gJi8lMTAfg0h1Zki10Ba7B9h4CXQCj2NkorxYBHk0TpURDsJPkBt3IH2EUD5ZA6uJJcFY5woBQVIa/IEhrsCmuDPtlz4Ij2Bp/wIRo+iPIFeBN2PpCrgC8X5o6NRJezFeTnx/mjbOntoK20MvBvq38v9HJofzp+TXVNrJz0T9PxzTXJmaz5VmS7NIFwwfAX2L9MBdslj6kSQXFclIUOh2UKfRmy2ya5IM6NIEVRSA0Jl2UhNAT2yyVwMBeRy8C6H2A10J9jiKuQJa5LiuAH0wCgRVBQCoEhoYDQVyNA+AGbaR1lRiaad1kQH1Hpc7aR7kOj530y96Z9Dje6KKxW0FZSVMUCmBXkokoglj8B5AAQMS7GFHgQyfIDokolgVXAIExAMFwAgLDoUXwF80A+w7EnQwEu+ShMEwoYRdMYmvIGlJozmtpUJUE2mgjkyZfBw6mpRf2b6rhto4MuVNNNhXk6yUop+TyMk91vyelrm4SfPDPKm1YahI3xq2jGJ04VyiDs00Oj0sS4OPTxO/Cr4A7NG6kj6DRu8bPn8D2TSZ7+haePgkHUAAaQAAAAAAAAAAAAAAAAAAAAAAAAAAEuKfasyyaXFNcxNxAebl9Mx3cYnHn9NuX4HviaT7QR8zl9Njtrbz/Bw5PR405eT6+eBS6OfLoty4IPhs2icZbYHLlxZMLpo+4l6bFcuPJxan0xSbe0i6+Yhneng5PtnHLK8knKTts7vVdFqMUn8G4nkTUoummgrdzIc0YNuxO0Ub2qEzFT+y94BIzZe5EsCBMpiaKOxKx3JdCtDu+iITlX7Fv46E0S3QFbmxc2SpN9loBqy6pE/Q3ywOL1DJUFBPs4IHTrk3lMUvgzUSrjJONUTzdCguOjTb00dPrHxphxuzruMINyMMM1XJWXblpXwL6ifa55/5pX0hTyKPETsWnlOD9tWcE4tTafZzdI30muzaTNHLCm1zTXB9LDV+j+vQUNXijotX4y41Sf8nye0OumJUs17PqXo2r9Me6cd+B/jlhzFnB+0d/pX9T6v0+Psz258D4ePJyheoT0Gqks+ji8Mpcyx+F/Bud4z41w3fFcmGfLt4i7Z242o+EedrIbcza6fIverORi1EsXMW0yM+aeaTlN2SuQo5toXZdE1yaxXBQkqGKXAICpL4pktFVxyJgSxNUNgwJKgSXEC6tDf4iQ5dAQivBK7KQAuwr5AuSq5IGkFcsuEeKG00AoKmW1bDFHczSaSoDNQtirk6FCsdmLXIGeRmaZWXgldAbRdqiXwxw6CQB2U1wRHlmj6AUPB05ncYmETerxV5AnDLbJM31vycZeGjkTqR2T/AMmmTXgiuRyrgVA1yKTpI0iRebG+xVwAmIfgK4AqINjj0RLtgK+RsmJp4AyYAxEG0OhSEin0Ag8ggfQDqwQ4joCRpC6KQBFfIK5KiuWJqkAwSCJolQEJUBXYmgCI5CSLaAlG2KPyTMkjo03MgPoPTFcUe7g4VHg+mvbX0e7hfxKxXRAtmUWa2A7LXKM7Kj0QEnyMmXYJgD4YXyN9EphVCY2IBiY30S2AIbJRT6Aa6EwiwYBF8jZPkoKPA0JMOmBTENcoEAxoQWANUYZ5NRtGk5V/BhknGUWrCOTLkWSDt8nh6rNUmrO3VzeKb54PE1mb5NoLGWpz7lT5OBvk0yytmaI00x9nXhjycmNHdgQV24lSR34LbVHDj6OzStqaIjsSqas97QNPEmjw8iqUX4Pd9PS9lUIOsAA0gAAAAAAAAAAAAAAAAAAAAAAAAAAAQwAAAAABDATSapolwh/6osQHl63Te+nUL/0eBq/6ec1KbVM+zSpHNqs2OK2vmX0YzFfAL0V4cm7J+KOH1BY922Cqj73UY8OSD9zhHyfqXpkJZZSwdCUfOTVCSbPQn6fNdnPPBLG+jQwaoNxck654M6KHYnIQmB2ySv7EnTG0SyIq7Ck/Ao2WBOxD2MtRvkPIE9dlpcWxP+SWm+gOLWpOZzxW39nZqcdq6OZ8FE7UnY05PjpFxSZe0u1MjJulRmpSjLuzdwv9GbhQttJMeh6b6gtPkTauPlM+gl6P6f6/i9zRZo4NVXMX0z47abafU5cE1KE5Ra8phLGvqfpes9LzPHq8Lh9SXMX/AAzhcj6Jev5dRh9nWVnh/wDPk8zPg02SbljW1PxYJv682MXklSOhtYo9l5JY8MaijmUJ5nb6GK1x6luVJE6t7qNsWBQ5aM88fK6GGuZdFVZPXBcQpVTLXRPkp9EGcgQ5IXgo08EvsafAgFXISKS8ifLAiikKigKQ2CG1YGaXJdcBFclyjygHCNKwgrkdGLHcH/BOKFTogcYu0PJHk6Hj4X2TlxuDVgY4I0ypQ+aHFbWa447slgVOFYjj/wCTO/U8Q5OKvlYGOSNozS4NsnTM4oCoikUlwS+GA4I1f40REsoaRUG91eCX0KLqQBPiXBvp5/GUPsxn+SHB1IgeSDj4MJ/kkdMpOjCbuXRQmuA8DbtC/wCIEj8CXIS8IC10ZPs0sgAiubL6iKK4CT+JBFWFDQNcgOPQ74BA+EAIF2C5XAJ8gNcMollroBNAh+AAqJMyohJAEEaJER4RceUAkuReSvImqYB5GJgBSNsDqZjHk0xunYHu6OW2FntaXJuh2fPaSa2NHraPJVGmK9TdRpGdnK52gjkakkEdsWVFmMJcl3yRVSYImT5GmQXfBK7E2EXyFX4EO+Cb5AqyWCdA2AdjTtCRLdMClwxsSdofgAHZKGyKPJRPZSAFwUuySkAyZviyn0c2ee1FDlNOLPJ1Go9vL3R1R1EbaPK9Vi+ZRIMfUNSpL7PDzS3s2y55P4s53yw1jJoI90aOIlHkitMceTsxI58a6OqPCKOnG67OnFKpI4YTs3xye5MI9x28cF3Jnu6TG8eGKf0eDom8k8aPpIKookKoAA0gAAAAAAAAAAAAAAAAAAAAAAAAAAAAAAAAASSV0uxgAAAhSbUW0rYDIeHG3e1Wc0dbVrLHa7pWdcJKUU0SXRz6jR480WqPNyelQjxE9qV7XXZzOLUW5Eo8XP6XBxpK2efqfSFCPR9D/cRc9tBkxrKTZT2+F1Ppk5N7I8Hn5dHODpxo/Qp6aEYt0eZrNHDLH8eSmviJ43F8ozcT6DVenV1E87PonBXRVEscorlUZVya5czycMx6CGuykhKh2BaHS7MXm2dpmsJRkrTAVDofYVyAbVJUzh1eBx5j0d9NClHcqYHl45Xx5Nl1wVLS7W5RY4L7KM2uCKNcnRHgIyaKqkVQNcBWD7sqGVrsdW6K9tMCdvuys3hj2KzOH+N8DeVy4SOnNjF1U8q6SsxmnN/o1ji8vsJ8I39Z+OaWMmqHPMk67DdZzuNwvIxMaMtFIVcDkHggUR1bBcDRQ2uCDSS4I8gKhpFUCIGkOhoHyA4IprkIF0B044pY/wDQ8OOshWCF40zfFBSk2ghwheVfROqhc1+zphip2yWk8t9pBXDmxuLSR0afHwPOk8iOrBG40iDg1UW2ZLHxzwz0smHdKjnywp9cAebmjVmSjwdOVbpOjPbRRHRPbKa5ElTAaLJGih+BLscuEQuwLbtjXDslPkbAqbMmaSfBk3bAvwTkdRSKMssraQFRXxsn/kV1ElAU+iRirkgtdEvplIlgJDYLsYAugl0NdCYEopErspANlx5JGgKrsmyu0JAVEclwJFPoCYo0gSVHgBy4E+UipLgkAYLoBJ1wAJ1I16aMmaLlJgd+KVSVHo4s23ajxtPPs6VltKu0aZsfQwyblaH7ieRHHpM14k7Gsn+UMvWxz5N1KzzsWT7OqE+LIreUhxkYOfPZUZkVvJhFkN8BBhW6fBL7JTHdgNvgluwJT5AuLCRKfI2A4Msy6ZcWAeSiX2NEU0UiUUgGxXQSdIxyzpBGs5/FnBqpvaa+8vJxaudJ0yo8/NmcclpnJqdZvg15MNTqKyPk4c+W5cMjZ5ZbnZnZG6xOXIVq+hJkbgUgOnG0dEJHFCdGscnIR03UrOrSy3TVnHD5HpemYd2ojYHs+mxfvRR9IuEeJpcda2NLhHtkhTAANIAAAAAAAAAAAAAAAAAAAAAAAAAAAAAAAAAAAAAAAAyyYceX84plwgoKl0UACM88d0GkaASzR5qhHftar9ltxxyq7OvJhjkXPDODNpZrKnHlI5+OLrTJFOJyyw8dHfGD2qxSxo6MvFzaVSd0efn0W6XXB9JkxWcmXD+iD88/+4rOiSg42jN4/NlVCTKUWVBKygJ2pdgkkN9jUaAEFjaHVgTvHdgolUkgjNxvizD23HJy+DpryTOCkFc2brgwZ1Zkork5JSKKHXBmmVfADUUNLkIKzfHiX5PoIzWLzLhCailxRWXJbrwcuSd9FCyajbZz5M8p9cIU4tsUMblJJDaZFYcMssuOjueKMI0+zXDijgxbmuTGbnllwqX2zck/Wd1jLaCxtc+DZQUf2/tkTtksXWTEjWOKcukRJOLp9mWkMqJJcCBtEGjFRQhpBQ0uSCqoRQJWwKxxNdnIsKtnTGFy6A1xTSxKEVydOCLiujDBGsl0d2GrZBnOT54Ixwe1s6MkeKQ8WCc5KMFYHNLH1xyejpdPFY90+EGbBHAvm90/pC91ziEHtw+Uo2cWaCcG/J3Jvacmpe2DpcFR5Uo3Jme3dJnRt7f2VjxLthpxThTZm/o6csamzna5AURguBPgAkyV2DdiRRS+ym+iQvgCm7iZrst8RIXZBoujCXOQ1b+Jml8ii2JDYIBeAB8AuyCkQ+yrFXIDS6GxDoA8EsbDtAKikJAuGBQ0JDS5ApCrkpLkK5AodCQwAa7EPyBTJ8lvoVcARLoRUlcSEA2aJqqMmXF0wNdM6k7NIZLm0c8HtmUnUm0Uevo8txo331lR5mjyVkSOrPlUJpoM49aORbLRrHLeM8rDqHtVnVjy/GgO1ZbhZcMlpOzgjktSRvppJxog9FSuKNIPkwxy4NYumFat0CkRJk7qYGrJlwNMT5ApPgrwZRfg0XRAi4kFoKbBA+gQFIshDk6VhGeWdM48+R0ys+b5s5pzUovkqMMmqUZU2cer1aq07OD1LPKGZ0+DinqN0GFLWz3S3I43JtjlNuXJD4YaXYNkJjsguxpkDKNEaQ5ZlE2xq2gPS0mHdFM9r0vA551XBwaCK9tWj6D0nT7flXZlHfDHHFki+2d5zTxKUo12joadcNWWCgI+f/xZZQAAAAAAAAAAAAAAAAAAAAAAAAAAAAAAAAAAAAAAAAAAAAAAAJqxgBDXJDiaiaIjnlEynjs6miJRA/J4TbNlBtDjhs3WPbA3jGsPbcee19jd9HZixKWLlnNKG2TVmWpdQlTBlNEsjQGlaCJSAFGiWrLCMVZUQovopppdGjW0ltsgwnj3rlHHm0kt3w5PSpsFAK8d45w8MUbs9mUIvtJmM8OPwqYHJijzZWWTulwjrhhUV0GXTKSuPZUeZllwY1Z15NLkv8SYaXK3+IVz+39mumxpSto6P7WVdDhgkuhozzS3Sp9IcIymvhFs6I6JuSb5R3Y8EMa4VF8kx5OPHvybZPb/ACehDSYoL8dzMdZppKXuQRlH1JYce3JBuS+herSSOvIsWLHKUqX0eLl+cpSXkrVa56z47NqX7M42o0RU7aKS5K2uhxjyAmrEjb2ZNWkZ7WnQCSGkabKjYlFgBK/I0UflTHOG1oDbTRuR6GHGm3wcejW2Vno4V8m/AQoRqT4OjFHiyZ4764HCLiiKqSuXB24s7jhUIxiv35OWEbRfEe3QQsqck2+WRHHKl4Ruqa+0NLgolRpHLqofH7R2210uDLItydqiDyskVxSorHG48GmWH0arG44+PoK8vUxSt+TBY2034OrNjcphOKjha8lHElbM59myjUSNv0gMgRUlRIA+WMQ0A30SgsHwAN2hR7H4BKuShsEAwFIQdsEQF8g3yLyN9gC7LIXZa6AnsA8ggGhUPyADXRcWk7ZKKQFdsYJB5AdcAPwIBjYkNgCYxDsCbogtkMAfQr5GRIDSMrYOVMzixvsDqw5FGSZpqMu6So402U5NvkDvxZ/lFHpOe3GmfPKe2ad+T0pZrxLkGOzFl+T5OrS5KmeThk2elo18kwmPZxPhGvgwxdG98AUncSGwgycjpgbQdqyjHE+TePRFS++C4vgloIOmBfkpC8AgKBcARKVAXKVESyXGjHJktM53ma7CMNXO8iSObU5XiwuSfJtk/wAuVbeV5OL1LIm3FKooqPC1kp5W5nLinul8ukepqUoaSTrs8SD+fH2FdMoNu6HqNPLHiU5eTqwQU5wTf+h+uZOIwiqSQV5SkWpWYJmkWBqmUiEUgrWB3aPC5ys4sStnvej4N0urRmju9Pw7ppNH1emwLHiXHJ5ej03t5VJo9uP4oREJfNGoqGaAAAAAAAAAAAAAAAAAAAAAAAAAAAAAAAAAAAAAAAAAAAAAAAAAAAAAACGICWiWaEsiPypZKfZu53A8+MmdWng5cy6N6xjq0sm4cmWX/wAjo2coxW2KMZRt35MrENWLaaUJojRLglXZe130UoV2BKQNFskoLKSCG3ct3Q5tbvj0RUPkrwFWJ8cLsIVWTKF9Oi+X2yowYEbtsdvYN30V7VsrakBMY2uUJQ5ZsqolNbgM9lS5KUEmW+WOrAS4K8BXAgD7TVnl+p4FBblH+T1UjD1CKlp5AfPwxq76Oh4JKG5rgzx7o/Jxtfs6ZTfs3PNH9QSKrPHBSQLHUxYcmNP5udf/ABN4uOX8W/8AYGvt/wCPhHPPE1y0ejhhuxoWTDcWEefFXSNZ41HH0N4qkVmk9iQVz7akmaZY/FGm2LjH7NIRUoAVoIbuz0MUHfPRwaK4zcUerjjYRW3wx7E+ykuSnH6ASx8cGOXSRyy+U5fxZ0c/RS5XIERgoxUUE1tjbNFDktpNUEc2KXuRbXgJJtM2mtkOI3/ARjuintr9Aca07nk/RpnhshSOqMVEicN8uegPE1CkuouzOcXsqSo9eeG5rjhHHrIU6oLry/bfCoMmPbSrk7sWO+HGjDPDlvsK8+apmdcnU8f2jPZ5AxoKNHETXAGfY3yx0IBgAAIb6AXYC6Q0uLDxQ6pAS+AfQ2rHXxAmPJfSJSovwBDGkJlLoBUV4Ch1wAioiHHsDRCfZSQpgMQ10DAEDBDYUJ8B0yIvmi2AnyQ0WhMCSJFky7AlFCiUA0MQ/AENcnTCbcUjCKtnRih0B2aWLbPY0sNqR5ujXNnqY+GmQd8HUTS+DHHzE1bqIQ4vkc1uiZb6aNVKwJxunTOlHJLs6cbuAFMB+BIg0j0BMWE5UgDfVowyz7ZnLL8mc+TPultsqK95cts4cuqVu3z4J1c/ajafZ5Woy1T8lR6WDJkt0+w1eFqC3S5f2YaDLxukR6hrP7jJHFB8LsDn9YcMWmjFTTb+jxMUXKSo6PUZwllUIu6NvSdJLPqElFtLlhXoen6OWPG881b8WeZ6xKW/5dn0mr1EMeL22tqiuj5D1HP72obvgK50zSMjJFx7KN4vjk0gZJmkCDpwcyR9j6BgTgvs+P035o+4/puF0zFV7Hs7UpfR1x/FCyK4NFGpEMAAoAAAAAAAAAAAAAAAAAAAAAAAAAAAAAAAAAAAAAAAAAAAAAAAAAAAAAAAABCaKEQfkcFGLOiEm+ETi07ycN0dWPDGC+ysJ2uv2VScb8lUEVT4CsZWpdFQjJS56N0kyXFIBe2nyNwoqPCHW7sDGUSNtHT7a/kh1dAYJFKFMvak7Q6RBDlQnV2a+2mr8EvFa4BrNrnguKdcjWNovaAox5uxuC7JupbTRJlCUf2JQqRVVwHIE8IfZUY32Oa44AzDgdCaYD7PJ9YySTjFNpHqrs831fBKUN8VdBXlRk/LsqEZSTbcUv2zKPZdX2+AoS+X6PQ0uNPlHCvlwj0/T8eeDTyYMkYPqTg0gjtxRrGXGO6PRs0lGukaRglEDglhuRza3HsjwemsdyMNfFewwPM0icpOzsxQabRy6b4Z4pdM9V49rTCufDHZnurPUx9cHLHGm7OmCaVBGqS8jXJMf2WnfQQJclVYkNOgBOi1yQ+y0EOmux0CnT5jx9jl9oApNcoKTRMHOUvkqQ58OkwMssHtbj2cEsE91z5PS5rlicFNoDinCMYL7OHJjSts9nNhTjS7OCWF3yuArypQ4bJlBKMVXJ6E8VypLglYlz9hdec8NvhGU8bPUlp5L+Dly4ndIDgaIo654tr5MJRoKzGOheAJbHXAD8AJIp9DigYEUUlwDGgFXINcjsdWBFDXBdUSAUUuQQwJaCPZT6F5AtMJPgSYmA4stmZS6CqRM+gFJgTfJoujNGifBAvI30H7CRRBLRSBoCI9l0KKKaoAXQhi7ZBWNWzsxRvwYYI2z0MEOgOnSwaR6EFcVRhjhUTqxR45IN8PRp2qIxKjRoIyaZrHpAkVEgHEvG64JGnyUbWK+SXKiXJAVOe0WSd4mzl1GWuCIZrxtMDHLnUXZ52fUSjLdHorVZNs3E5Jzc1tRpDz6h5I8sWDDDMnbObItgp55Y8L2Kn9lTF6nL/a3BSv+DgepaTa/JmTjkyz3Sdj9t3x4CphibknLt9I+79C0WLQ+n+7kXzmrPm/RNH7+pU8n4xPpNbnpLHH8UiI8b1ualGeSHCPkZu5Nn0Xr2oxrGscJXLyfOeStLSKRN8DiBrE2iYQNokHbpVckfoP9OYktLv8nwGh4yR+rP0j0WKWii15M/qvQqxiGaQAAAAAAAAAAAAAAAAABLu1SVeSgAAAAAAAAAAAAAAAAAAAAAAAAAAAAAAAAAAAAAAAAAQxEH5pvj4L7RjFfaNr44KyTVrjsIRa7E5pK+ioNzV3a/RAwbt8cj22EcW1t2EC+xNhbb7InkcbsoJ5NhlKUpPcnRxZ885ZfwbSNYZ5ZEo7a/kjTqWeLXJpCpOzJYoypdM3jj9rqmBTmv8A/DGOovNtlCVfdHQ0mk9qTDGnfKRWVcfQ0l+mDimNUgBwj9UJQS8l2Jd0AniRPt0zZiSsDPaEo0Xf2JtSXAHO2NcmntJlLGkgMa5MdWktPPd9HcoRMdXhc8ElHsK+ax6eFOWbJt/SXJpWnh+ONzf3NmGffDK1NUzTBH3E25JIK3jqpw/8ezGv/jE9TRa/UZcft5MrnB+GzwZSTbUOTq9Jyv8Au4wlwmB9AsamuS9ijGl2aKNDoIyjj5Ob1CD9hvwju5M8+P3cUo12gPDUotwknye1GCnjXHg+eWCeHVbOe+j6fFFrDFPjgDGGPazbahON/op8IAUaLSRzZZT/AOPBtgU9nyA0/gVcjGAu+xpjS+ytqYQWNUxbfoai0ASdqkYtZtzqmv2bN/oKldr/AKAnGpT/ACdfwWse1OgV39GgGMo2jDLDhJHa+UZe1bA4Z4ajS8mccHyR35IcUZqNMK58qUcbvg43g3fLwelPF7j5XAexaqKpIDw8uFyydHLnxbWe/kwre39Hm5cLnJtRdBdeTKNEvs7smlk06XBxyW2TQVA2MaQB0IpggJB8MquSX2ALhlJkjXYFNE0W2QwGholDTAGT5KkSgLQ/Il2UgpMBsQDsljYAJKy0XDE2rK9txIrJLgGjVQbZTx8dBHMkVV8GvtmuHDuf2ByKNMbi2dU8PzNcen3cIDh9tiUGmen/AG6XDRH9tc+EQYYMbs9bS4eEZ4dPXa5PU0uGo9AKGPg6IRqgmlEITRBquGE3VEqRlkmBupWx7qZyPLtHLLatBHTKdE+5+zjjnTtNmObUOD7KPW33E5MmpUclWYw1sdnLPL12r/yqmB6Goz7p0jFZ3Bfsy06eWpWVnhtAwzz3ysmEqXREvyBy44KjHUzW79nK1KXfR0TinKzOdvgqsJZYx4SNdLhlqJpVtRrh0qlzttnThhnxZF/jqP6CPT00cejw/HmX0hZJPbLNm4VdHdpMMZxTcef2Yf1Bjjh9Ok1w6CPifUM6zaiTXVnKhy5bEitKRaRKLRBUDaJijfErYHo+nwc8sYruz9M9OxezosUX3R8J/Tmklm1kOOLP0RKkkvBmfVMAEaQwAAAAAAAAAAAAAAAAAAABDACVJPp2UTtV2UAABLkl2BQC7GAAAAAAAAAAAAAAAAAAAAAAAAAAAAAAB+ZsmU/CoqStGcVtl+KsMuTV+7NVG6/QtJLNGSik68npwVLxf8EPFNS3KVfqiGqjFwdynafgU8tcdh7U5v5SCeCdfFoCscoRi5T78HLk1uOOTa7bNvaypc0yPZd28cWUNSw5lSaTIjopRyKakdCUqTjjijRSn5jS/kDOEHH8nZrFL6EVdBFNcdDxrjqid3H7FGbb5A0FbC0u2J5Irp2BaQ6p2TDLDY+HYoycn9AaDXCEuiu0BEluizFWnVG6ddDdfXIExuh0OhPgBpD7JTGgPA/qHE1OM0uOjx8T+W1ukfY6vTQ1OFxydfZ8pm0sFmlGM1SYajSDxQmldHo+m6eE9YpRkmlz2eT7cV3f/R0aJT92Kx3dgfXukhqmjOO9YVauVCh7kqb4QZa7UFDYdoCP7bG575JOX2X7cb7bBOilJcgTtRlle1WamGdN+LAzWT5HViblE58WHi2dUGo9dBTfADn8uSbAoqNiirL8BDXdFV9szSad2W5JgH8FJ8EJ/wDRSXACatDhdcibp/oa5Aqg8AuRtpAZSj5fY1jvll9k5FLa9vYCePc/0Chti/seHPOGLZOKv7NauNgcrxpxpdnNPDdo9BwpcGexWB5+XTJYJUfOarF7c2fYZ8dxo8D1HSva5MLHjeRr7FTTaBug0YyLHfIFr7IZXglgIpCoaAbE+gYgCxoQwG+hIYgplpkDToBsAbsQDKguSEb4U7IPR0WH3I8I2y6JqkkbemdJHtY9MpRthnXz+LQ3LlcBqdLsjdH02PSpRfBnm0UZR/EGvktjr8T0PTtHvi5efo9WXpkcnFUS9BmwV7T4fgi64ZaJ7m3EvBpVupHsLRS9pSlK39E49HtlZU15eXTU+Ec8MEpZT38unSi6MMGn2StoDkjp2mnR1wg4rk2cUmZzdIDDUSpHLHLQanLyefk1CjJpMjT1I5fj2c89Qrqzz56uotWcE9VPc+QPazZ+EQtZFRqzxZ6ib/5EPK/smD1HqvndmWs1PHfJ5zyS8Eyk5dso1ermlVhGbytW+TGi8cadlHu+nyrHyVqXaOTRzpG2aVhHNOrM3L9inLlmbfIGgJciXVjUrYHZppcdHpY5p1as8nFOuDtwT8sqPY081GjH12H9x6fOMV4MYamKdG2XV41p5b2qoJH57kxSjJp/ZnVHr6iOPLnk4dNnJmwVyNacqRog20NcAVFeTv0GH3s8YfbOTHBs+p/pf0meTPHLJfFEtV9V6N6Zi0mGM0vk0eoKKUUkuEihEAABQAAAAAAAAAAAAAAAAAAAAAAAAAAAJpPtDABJJdDAAAAAAAAAAAAAAAAAAAAAAAAAAAAAAATsD8zXL5NY0ydv6oOgyuikZxkyk2EaIGJBXIFLlC8iKSAapCkrGorvyMDLaOuDR8IlgZMOa7NNl9EvT7nbbAhjStGvtP7HUV0gIiUntKpIntgVvYX+yeyWFaXXktSME/s0jyEVdj76JfARyOD47ApXZXSM4tydlgZarHPNp5QhPba7Plc2OWkyvHk5d/8AZ9guT57+oUlng0Fjz5ZHJJUkjv8AS8TllUos4I1s4gm/s9H0rJLftjEq19JHhJWVXJljfxW5Uy3NEZVddkt10T32wtAWrG1RKlfYnIKtPgTr6EnaC6ACo9E1fXLGnT54YGsehTaXgSla5M3O2BqpR8lqSa/RzXyXF130DGjkvsW6yVyyq8IC4Pgq74JjFobugJyKTg9nZWCLWNb73Ci64Lc14fIRTkorsmc5OPxVnJqsOXUUo5NqNtNilhgoym5v+ANoXS3cMrb+yMcm5NOFfsvnttAJxtm0aUP2c0Mu7LtlGV/fg6ZvmgJYlCnbKa447BdUwIcdy6OLVaZZYyVHpJJLkzmlywPjNXpHhytNHDOLR9B6w7muKR5M8dkbjkXQlyzWWOkSoFUeBPspqiPIDQ0SmAQ2IGwAfgAXTCwGhoQIKYCbGgGJgADXZ1adnNE7dPjTa5IPZ9Mhwmz6DGtsEeLocO6K+/s9zBCSglN2GK1x76+SVfovslKV/obtIqBRQ5UkJSQt1gK6X3+ivcTrhRRnJmLcua7IrqaUv2ZTikcz1vtP5xf+iY+owyN7YSf+grXJwcmeVLg1nOUuejjzt8gedq5u2eXmbbs9DUXzZwZArlnN2Zt2zSaM2gpAOgYCY1yJJlpAJIuK5EVFgdmnlSNZz4OWEqL3WiImZmypPkhsKqMilRlZSYRrGW2V2dEdQkuDickS50Ud0tTRxazWylHYnwZym3xZyZfyBjTBNqVs7ZQWSBw4jojKS6ZKrKemlHmrDFppTf4nbDLdJqzpxSTkkkhtHT6V6R7slLJxE+49NwY9PhUYJI+c0EttI97SZehImvTAmLtFGgAAAAAAAAAAAAAAAAAAAAAAAAAAAAAAAAAAAAAAAAAAAAAAAAhgAAAAAAAAAAAAAAIYAfmbm2CEkUGVQRa4f6M7pDUm0EappjaMU3ZqurBikqGZRypypMjU5Z4oNx7A33Uy7TOHSPJkW5yuzuiqQESn8uh/kKUakOHYFLhA23+gsTYCbYJksbk4rwBTJaFuv9CsBqTTIk7kJ9/QLgKpSNFKlwZNplw5XIFbmxNFbUgUbAIcGvgIQoqSe3gISpdnhf1GoOMZR7+z2fal9nn+uYorROXbCx4GDfVR6OvQKUdQvltdnJp1PJ8YySR26LTxeoUcuXb/AAFr6RSqCt2ydysUsahFRi748govyEWgBMYDDsaQPgBpjX7IslyfgDVTcXadMmTb5vki/slzaIqcupjhfzfBnDWwm/iGXTrNzLliw6WEea5CurHPcW3fRMIJIrsqKjb7NFwzNSiu3RakmiC9/PI5TtEd8CqioaYXyTYAapoqF7v0Zc8GqlygjVvgl8dDUrHaAnHe62i3L5B4FwBonaH0ZJ0Um2BTJkrQA2B43rGH/HaPDbo931jL8dvg8JqzNbiJck7eC6HXBGmEomTVHRJfRDxtl1GIrNZY2uzFlAFisGyotDTITHYFWCdE2F8AUwsS5QAVYEjTA2x8s9HSR+STPOxfkelo3ckn2B7mjftPq7PVwOTd+DytG1Kk+z1cT2qgy6LYTyRS+jO+bfQOSl9MCk4tBf0zOUqBvjjsgtt0ZtJhua7IciipRjXKTM9qj1Gh7hSlwBGR0jizO7OnJKzkyuyK4c3N8HBliehl8nFm4QVwZEZs2yeTFhSoPIDAAAAAaZLY1ywNoSNEznXZopEFSMpMtyszkAlIpy4Ii1fI8n2igUrfINkWDAGzKS3FMQUo3EuOSiaKjG2BtjnKTpHo6OD3K1bObSYeVwe1p8FJV2Ga9DRQ64PY01I8nSZNjqa4PU00oyf5JFZenikqo1OaC+nZ0LoLDAACgBWkMAAAAAAAAAAAAAAAAAAAAAAAAAAAAAAAAAAAAAAAAAAAAAAAAAAAAAAAAAAAAD80QM02R/gWwMpXZptS5CCRdfoCNls0r40wS8g7fTCJWKKdpUymt3asq0kjPNOUY/CNsDRRUVwkgXZMZylBbkk/0NSSAc6MtzT4HOZkpNS5XAGqk5FpW+XRmpJvgv8AkBySQpdCtCbAnkOiqszyS2fsKG22UkTDnmjZRrpWBFfZSV+TWlXRmkrCKXC5Gu76QrSXKsmWS+PAFSzc0g92SMlJDck0FarJKRxeqrJPTSgo26OiMq64Kcdyd8gfJadPe4yltOzSY8f9xFSb232TrMS0+tfHDNceVrJGSx1XXAV78XfK6LsjHuliUpKrKQRRSdEAwNbsiT5Em1x2EVbAbQFNUTQCfIq+yk0T2wHGG7otY/sIJx6NPHYUlwvsmpKV9FWl0JATkhGfL7IwNxyuDujZr6KW1RpLn7IHdMBclVwUJPngb+yY9loII9FLgSaLTTANzHFtsHQKkgi077C7IchOQFqaTNNy++DCPPkfQVpfJy6vN7cW0zpSuJ4Hq2d45uF2SrHLqtU803Zh2jDdcrNou0ZbWkqDagRSIM9ls0hi/RcFbOvDiuuCDjnprjdcHmaiGyTR9UsClGqPN9T0O3G5pGpUeA2KyZP5AbRaZVmaHYF2Kwi+CfIGqYCTBsB2Ndkpjg+bA6MP5I9TBje6MonBixxnG1wz1/T5QUNk+ZeAPT06pKXn9HpRktibOHTTlKO2lFfo2WKO7myI61JNCSjHpVYopRQpK3dhFNisTZNgU+RUTu55CUgAmT4FZE2VWc5UYZGVORjkkQYZujgzHVlmceWV2FcuTyYSNcjMWyKBiCwALARQDQhkFJlWQgsCtxLYyGAmO+BAyqQwABMVFUXCDbIFDHZ14NPbRpp9PdcHdDEoK2io002nSS4PSwwikY6VKS6O2GNIrDbFi3eDsw4oxr4nNpsi3bejux8hHRjdHRB2jngkbw6CxYAAaROEZqpKyhgAAAAAAAAAAAAAAAAAAAAAAAAAAAAAAAAAAAAAAAAAAAAAAK+QGAhgAAAAAAAAAAfnX/0Jcv8AYrcuwaDJqRSkZ2U5quqAptjSpWYqTb/RpFtII03JrlkTkl3yZzn+iHKwrX3fjxwJNyMnf8F4d8VxyQW19kO76tDcmnyyZTa6KLxZY+5Tg0vs0nON0c6blyXH98sCuE+HZfZk3JPiNnRFJxTaphEIHG+0a7VwNuO39gYRVOjeH0YT3LmCsMUpyfNoK6HFrvkn275Nb4SE3S4CM58IxfZq22yXDmwM3EFE0SBhRGJaqjPdFcXyOwPG9ahtzQnwx445ZQjUfijT1mFqMvP2LT4tRkwrZJOK74KPbxJf2eNyasXAaJXompPc/wBD4IiWmMV/QNtIKGFtdEjXADTbGkyfJrFN9KwJjH6GocivkqIFJUN40/PJLlXY18laATx1wmJqSDlBH9gXjnJcWXwjK6K7QVad9Cttk4o1bTTKrkIAthYu2A7s0j0ZUyldEGiaGuzHotMopkvoG0K34AvG7X0KU1BW2EOOWeP6p6g4zeOHXkit9X6o43GB4eozyyzbk7ZEpuTshpmWis6ML+Jz0aY5U6CupcjJi+ClyBpj7PS00bSODHG6PR0yqjI78WNUZ6/TLJgkv0dGFHUsW7G+CsvzPW4nhzyi/swT4Pov6k9PcZvLBfzR83dM3BomOyExp8lGiYWRYWBomOyUxWBZePszs1xdqwPT0SSfKs9OOBuSkjz9JGqaPc0yuHRB0aZOKR11aObHxJUjoUmEUpNcdjbtENuxbmBTbIboTZM5bVYGjcdt3z9UZbnfBLlZKdPkC2yZSE35ObLmluqKdfwRVz88mE2Nztc9mM2Bzai+Tkn0deV8nHmYHNkZk+zSTM/IUAAgG2AhgCGJAUOwFYEU7ExD7AQAPsoS5LjGwjA3xw+wiYYrZvjxc9GuON+Dpx4+QjbSwqNbUdaw7jPDGqOuC4Kh4ce10dcYmUEdONcchGUsDUt0XTO3TzbpeSYY322bQglygOlWkqLhkrtmatqjWEVHwBayNulCVfZYkUGgAAAAAAAAAAAAAAAAAAAAAAAAAAAAAAAAAAAAAAAAAAAhgAAKhgBNu+igAAAAAAEMAAAA/NE2Fvkmx+CMhuxJ/YMEBcaNXVdmCbL3KuSiZ9k14G2gSCir6Lg3D/kIGAPnkhssAFFO0aLh9ck2nKtpcVT56CKgrdmqREf0VbuggboFyEmlHkzi5XwBbltk0OE+eETtrvkGq8ga70Q3b+ibsF2BVAxtqiLAfkmUmWkDSAxWL5bvJrt+xxGB5/q2Hfp73VTMtFDLkw+1jyS/acaOzX//AKWdd0ed6TLe5Qhkypvt+Ar3fSl7UZw3b5eUvBMvyfFfoXpWJYNW7ybpG+sTWok2qCME+SuxJFOkuGBDQnwWmTP/ALCrhieRp+Ps3lmUYe3jVLy/s4lmzfgklE1hdchFdMrwRaY1wgqXyzSLpGW7kpc9AWueQBcITXHYDlJIzc2wb46E0wqHn2eRLUzk0oqglgeR30dGHCoL7ZEXBOlfYSko+RyYkk0UXje5WU15Q4LbD7E2gJoAABUF0MltBSzZNmOUv0fL6ibnlk/tnu+o54xwNXTZ8+3bM1YcUU+EOEbHKHAVnGG4axNOxw4Ndtoikmkv2XCXRk40xxkyDvxNHoaRWzy8EraR7GljUURHo4lwjuxSXtuzgxyo1eTbE3GXNr9LHUY5Rl0z4b1f096LPx+LPvtzl2eJ/UeGM9K3XKKPi7oNxMuGIqtYsqzJPkuwKUirMykBaN8KuRzo6cElFqwPW0baaTXB7mni6+J5GhnjkuXyevppJdMg64Ku3yaJpGTd8+R7kgjXshumKOQmbsC93IpVX2ZWLc0wFkltXPCMPdUnxKzWb3KnyjJ40l8eAKu/JORpLgnckyZsispmUpUaZGqOXJIBTkcmVm0pW+Tn1DV/EK55MkcnZIDEAAAybGA0AuB2goAXYIAHQIpJhCSKUS1GzSOMBQgdOOHAscDphCiorHjOvFBfRnBcHTjVII0jFHRBGUf2bwZUbY1ZtEzgaw7CN8avzRsopebMocl0kwN4rguLM4t0aJBW0VQyYsoKYAAUAAAAAAAAAAAAAAAAAAhgAAAAAAAAAAAAAAAAAAAAAAAAAAAAAAAAACAYmrQE+4rrkomMaKIPzFSaGpWS4lRiEDBDkqQoJzdIIoGOUJQdSoRRPY10C5HQUWPsRSAFwNLcxVyaQT+ggaQ49hNNLonGm3fgDW6Y1Jf7Im0OLCNG1tfBmp34FklxRKdIC5NE2S3Y0FWna6GiU1QX4AG7LiZ2k+yugNkTuW7bQscnEpzTf7CCqJaKeRJdGblYCyxUsUov6PJ9LxL+5lBXbfHNHrtXFnj4IwXqjUou7/8AaqCvbxaXHptfj3ZeXzT7O31GM3ljOUUo1So4Z6fDhz48k8t2/PLPT10MuTHjmmnjXFIrLhVGcnTonVN40l1ZnC1XNkaaslPkUpNeTLeou3yRW7kkUp/9HN7iZanFLsqNt9vgrczCMubRTk6IK7ZSaTM4yKim/wBlGikn1yWnaMt1cUXB2AOPI0q8mscafbG4pdARtGmkJy5oAC+eikQNS4Au9vbBtNWS3YrryBSYNpkbkZ5MtIC5To5dTq1ixtoy1GpUY9ni67VPLcY9BYnUa6Wpyu3whRfk44cM6INkadUclFbrjyc6dFqXBBcV8joi6RzwZTnfBA5u2KJE5RXkMct0qQHfpV8j29M/jyeTpkk0j2MEUooSJW6Lb4ozT5qxt8FRV0ef6vi9zSy+6O1y4OH1LUQhppqX0UfCZY7cjX0Zl55Xlk/FkdoqqQxLgYFopExKQFo3xU2YLs2h2B6Ol4Z7Omk0uGeTo2pVZ62KklRkd2OdyqTLmq66OaEkv5NFlna8r6JouLS7E52zPJKTlaSX8Cv9lRpKTXRG6+wvgzZRp7kboUpGTlRLnfkinJ2ZTkEpmM5gKcuOTnnKy5uzGbCom0jnySNZtM55ugIkxA2IBodkoGUDFYdhRA0wQlyx+QqolCiaRiEJIuKspY7NYw54AIQNo4+ghF2b44u+SoIRX0b44/QQhybxighwibRRMUkzojCyhwiawVCjH6LWPa02EaQ7NlTZlE2grA3j0aRi2zKCbRtC0BpFNFLjsmP7KA0jJGiMYmq4AoAANGAAAAAAAAAAAAAAAAAAAAAAAAAAAAAAAAAAAAAAAAAAAAAAAAAAAAAAAiAE78IYAfmVrwUpr6M10PoqKfJLxxUt3P8A2OLG0wKTsbiRB1+zS9wQkhU7NEkkDjYEKEl4GomicugcaASSNIMyXZrHgIqfCMlJot8vsUor7AluwXC5YWiXIKrsT6I3CYFD3fGiVJ9dhXIDTopNMlLwPoCnB7t18FdmKWVzu1tN1xy+QCuBdMmUrf0OLvsAYRJyNpXFWydNlyp/OCSA2bVHkaiMF6jCThOS/wDiezkgqu1/o83U4Fm1WNXsV23dAehk0UJbM08zUf8A1kexPHky+npYclxSs8l6NajHvWSahD76PU0UJ/2EselyJtrthl42phKfE30ZQnzVP+TbPGcJuE/y8mdfoja4q+ezPLSNI8Iyyx3eaAw3pdBCTcvsJw2oWK3NBXfGNRTHTf7DdUUioNdhC2suFoFK2Oyoq7HCkyCooI1U+Su+fBi01ykabrhz2BLlFyaQmxNeRWFPeLcQ2KL56A1UmJu2S8iXZhPN9BWmTIkv2cOo1FeQz5ml2eZqMzfkCNTqHJtJnI22W+WQwpGkJ12QAG6lF+Svj9nMBBvLOo9OzOWeb/RFBQDcpN9nVpU7MceO2d+mx8oDv0kKaf2etidI87FhuuaPQxR2pBG3Am/2S3z3/oNyAt8o831io6OTlV0ehfB4v9R5HHS1YHyU3c2JC7ZRVNDENAXHopdiiUuwKXZ04IW0Y4YbppHq6bStNEVrp8TVNHpY1JJWiMGLbVo7ElRkLGovtcmtc8GXTLb+ioqRm3yDl+yLsCm7M2xt0Q5cADl+jKTFOZDnxaAUpGMmNz+zOU7IqZTMpSKlyZSdFEylRlJjk7ZnIBALyHYAhi8DqwF0CHQ4ryA1Gl+wSH2XGIBGJtCIoQNoRplBGPJTTS4RaRrBWRDwx3RR0RjRMIm8OiocEqNYJE7TTGijRQo3j0jNdGkQjVKujWSuKIjyXQQ4RRvBGcFwbQA0gaJ/Zmi07A1ix2Z1Q6CtUPkziaoCosslFIKYAAUAAAAAAAAAAAAAAAAAAAAAAAAAAAIZLjb7AoBDAAAAEMQwEAAAADOfLnjBfJ0/omjoGcum1KzN7bpeTpEDABMBgShgfmBaVgoFJUGUrhlS5DbyWlZQoQvsvaHRSqgiS1XkhjtAWmhS5M7pjTdAJ8DU3/BDbb7DcFbJibMXNhbYFydkfwOxoKkC+KDa5OkgiEWh7YQre7f0ipZE1UYKKASFKEWueRSdCTtAXF1xXBSkm6OeeRY+ZMlZZyacHwB0SXIclWpRTJaAceRtGayRhJb7SNv7jFkjWOmwM+Tk9Tyf4oqqd9rwdiVmGu0yy4JeK5sg6dNh/utGsWPUzlSt8Umej6PjWnhKGGa9x8Pm6PD9EnmWGeLHmxt1Vc2ep6ZjyYc7cpxjk+rKlZ6zDLDqJRnbbd2znrk7PUMWf+435ne7p+DnapBYymml8TDFo45ZPJmnktdLpHWnTBzviiK5NQpKO3HH/ZEMGVwXaf2d8Fbqi8sqaS8BHLjwTivlkky1id/m6NIt82EuygSpV2UkLxYOVAXaZpFqjCLXbL3JLgDVshyfgy3OxuQGk50vsi+GRf32Jy4ATkkTv5Ik1fZDkkFXOZhky7URky/TOTLkvyBOfK3fJyTlZU53Zm+SKTZIwAQ6GgXIAKh+SlGwElZpCA4QNscOeiisOLk9LTYaVsx08HS4O3HHgiOjFFI3TpGWKNLlmjaYQXbticuQfHRLA0Uv2fNf1Lmuagme9knsg39HyHqmZ6jVSa6CuBFDcWgRVUlYAhsBx4LXJmuTfHjbCujRxvKj6jT4IvGmeHpNK+Ge/pVNQSOdqtVipCqjVtrtGU5UVCl0Tua6CU+OyN6ZUVdg3RO5LyZzl+wKlJNGM58foJS4MpPgBe4myXI5/bye434LlwAsk+DOORoJP7MG9rCtJSMpOxc0SwFJkNlMhgJjGopK2KmwGCGug8gVGO5/opxT6BWkUgEoGsYDgrOjHp8svxg6AzjE0UGbQ0Wb6S/lnRj0b/5ZYL/YRzxiq+zfHEJ4VCVRd/s0hEocY0ax5/QKPBSRRcUaLsmCK8kRt1HgMcrlTCD4LSimVG8ei0Zw4NIgXbSKx5W1yqEo+QaoDdSscXT5MY8s2SCLhni5VzZtd9HOou+jSHYVpuSlXk1Rmo82WgK5LTJTCgqxiQBTAAAAAAAAAAAAAAAAABDAAAAAAAAAAAAAAAAAAABAMAABEyxwn+UUywAmMYxVRSX8FAACE3RQiDLfJuqaRomJ8jqiD84VVyNK+jNMZplo0NIlN33ZXLAf6HRKV8jc6QA3RnOVeAlNshtsCk/sHNfsiwQFJcDRO6x2gokvoEJvkLAWXNDHHy2KGXdG9rQNK+uR9oDpw5NOoXNSk/pEZM25VGOxfSMEvoq6/YRSaSHF/wAGb7voxy6iGPvsDoy5OKirZnjyzfxcaZy/3UH5/wBm+HPjlw/kRVZtNKfNhhxZYvlqjbFOLfxjwXJqwGnSDdZLE2UGRKnu6OS8KbcPi15RedznJQSdGGoxrHBJsg7NPqZS4ctxebIpRcb8HFpXGFUd8oY5xvyBx+kwywyz9uWJN9KT5PX0mk1H90smaUYy8NO7PBwYZY/UZP2nkj+j0css/wDcY3L3MSXMV9FSvc9XhqJRhP8A/bj4SPJlkdJI9rU5suX01Rx88fJtcngdN/YSLg/LFKVO/Aq4CL55Iq/cXFdlv7sjchuSKojki3XkcmiHOJLm2+ERFp2P/ZG4E7KKb/7JcmD4F2QG9i9xkzkq4IT+wrXe2TKf2TZMpFBZlkmS50+TGc+SKWSaZzZJDnLyYSkApO2Sx2IBFAlwNIACh0VGNhSUbZrFAomsIryVBCH2dOKA8cEzpx40qIjTDBHTFUTjW1F7gLU9obr5IvkL5sCnKhbzOTFdIDH1DNt07+2fO+3uyX9np+p5d09qOXDC5ojTHPpP8dpHBsadNH07hDZTOSegWWdxQ0eTDFa6InCuD2paP2Ycowx6N58ySRdGGj0byLc1welg0Xijux6ZYYKCR0Y4JO6oxbqs8GDYlwejiSUbS5MoJNmypCInJP7OaUk/JWeXJyynz0VFvjohy5FdsmdpgXKXBG5/6InkviiN5RU22/0S5CcyNyXIFynSMZS3BOZnYUmZZOWVOZnJgJvjkhyKuyXByfHQEt2yk4pc8sG1Dhcv7IAHyxoaX2ADQbeRpFxiUTA0SKjFWXtphBFf6Nouf/syUuDWCsgqKbXLZpCHNhFGkUBSs0XHIo9FxXy5XBUaxdopCX/RdFDi6NYqzLZbN8aoIaVGqr6JVFxQFJAn9Ma4KUE2BpikzSTTRGPHT7LlHkCY2mbQcvqyYQT7Ntyhx0Ba6KViTTQTnGCt8IDSErLMsck1a6NFyBV0UmRRSCrTGJDAYAAUAAAAAAAAAACGACAYiAGIZQAAAAhgAhgTJvx2BQExuuSgAQxAMAAAAAAAAAAQN0KyArkYAB+aVyMUWvPIbrfZUa1StCu+CFlrgN6+yIp3FcEN2JzMsmVQRRqm+gFimskN3Q+CBXQrlu64GyVKW4qr4QrsT5Y0wGwQnF1YLogKEkNFLkoic1BfsyxTnKXN0dKjHyrHxfRBD6M54ITVtcl5nUG0rObDqJSyUwOaWGMMtONo6cWNfik0dLxxk+TWEdqAjHB40W+WU6FXkqFVMU5KC3S6Fln7cG0rZwZM2ScXvi6Cul6qD/EyyL3uWznUlGN8GuDJGUqSf/RFROGSFbXwd+lt4qk+f2ZTjZrg4dBHNqs0sGeO9/45PlJ0ejqNbCeKGPA5R44f1/Bwa6bxZYTi4Kn3NWj0f77GtFH3Hhyzf4tO2ipXr6HU54+nP3Ye5OqT/wD7PGyprJJvt/R6/pOsvA5aiPS4f2efrsscuZyhBQi/AZcoLkLsE0g0fRn7q3U1Rb5RCSvoinaQ+zNu2OPIFofSsvHGPc2RmyJuo8IATVCcjNSJlKgCcvFE20S3Ym68hTeRmc8jb74JlIylIBymYTmGSVmTYBN2QxtiAVDSGgAEFDSLSsoEuC1FMSRpFEBGJtCIoxNoRA2xQo6IKjPGqRrFBGsehglwF/sBoiX6BvkHQENtCcuBTlRx6nUbFwwOTWc5mLE0pIyc97cr5N8EU+TLTrVyaOzBBRVnHCaidOLJa54IrTJj96XPRtjwwxL4pIiE766K3WyC3yzaKVHPuLWVJAXb3CnPjujN5EkZyluXDLEVOVowlLkbdGb7tlRS+yZu32TKfBO5FA2rELcrE2AT5I5QpPkncvIVMm9xEmVKvBmwEyJDbIbAL+x7uKXCEIKVBQwCCx1YmmgUyjRKhxmujPc2xrsDbfRpFqTMFd/Z0QjTugjaEODWEaJgaxXIFwVmkYV+yYKjWIRSVFolM0UbRQ4lrsSVFrHfkDSCNEZ7trqjRST6CNIopdkJloCyokIJwnKPwdBV5JTjG4K/0GDNkyP5Y3E5oPLin8vkmd8JJxtdkRrDhlOUW6MtzY4RW6yjpiqXBUlGcakrRmpGioCoQjGNRXBaIXHkvsBoomxrgKtFIhMpMCgEMKAAAAAAAAAAAAAAAAAAAAAAAAAAAEMAAAEAxAADABEAMAKAQwAQmUIgVhYN14Ag/MVL/QWm+BbWu1wLnwVFMFVETm49GuPbkX0wJv7MZ5Y76qzo2c14IeKKdqKv9gXBLamuhtWJPxwG+uABqiV39Dbb/RKdS5AJTUOyYZI5Onwa5McHFf8AJkJJdKgLXC7G6M3ddiimu2UapopcIiDNI0wJjuV8hY2xIBbd0Wc0MPt57o67VE+SCuy0+DPyNypAF8jckSueR1YDTT7G4RkqlFNE1fA+gEsOOuIRGoRiuEkNMH0UTVlKKiSuy74Irm11e1co2l4PR9PloM+jW7TQTS8KmcOdxeNqXEfsPS/7PLP2/by5Eu5q4hK9/wBM1EfceJ4agupLn/sw9XjhlmrTq/trorBqcOlzLCtyjJ8TT/8AudfqmmwR0qyKVTf/ANSsPASE+AbpibRGy3B2Jr7HDvgBNeCoSUeH2P8AHoya5AqTbffBLJlIlydAU2Rbb5F0hWA5OujKUwlIyk1QUpzMnIUpmbYDkyLBiAEMCgElwNIaKXAEpFoEilEoaRaCMTWESC4KzoxxUXbVmcIm8eAKiubXBcWkRdIcHyEabuew3ccEyaohT2ga2ZyyVZnLMkzDJmVAGfPwzydTlcn2dGfJdnHKNhSxZKlTPQwyqJ5bVSOvHlqNeRVd8JqzohNHnYslyOuP8mLFdkctMHmVnLvS8mkEpsmK6fdVdmTzXLvgx1T9mHHZyRnPJ5LiPQy5HLG9rJ0rlte4zwKSVN2dCZUU2RJpib5uzDJnUZBFtkyfAvcUlaJvkKG6Bt0S2JsB2zOVjbIbKAUpBYmBDEMQD8CSGUgEkCRQ0rQGeToySf0aZXxRGJtdgNSpDjPd5OlY4yhfkxlpnfxQG2Crts7oK10cml00lzPo9CCSAzpxkbRiDjZcU6CHXBpAmKTZrVIqKiv0aIiBqkUFclqUoeLQRjY9vIQRlv8A0aRjQoY6dmqAqBqmqIiikgBpM0x/snsrbXQFSSbKjEmKdcouPAFUUojikyqaAcY+ey06CLiG6N/YBkUpRqLplYIyhCpOyltZSQFw29smUrfHQnwQ80Yyppoito8lrgiE0XZQ7GRZSdgUAEZJOONyiraCrA59JnefG5SjtafR0AIZGSCmqba/gcI7IpXdfYFAAAAE3zRQABMpbe0wjLcrAoAAghbt3NUWKldjAAACgAQwJ2rdfkoAAQABAAKxkAMQFAAAAmrBRSBDA/MJZrjs4I3U6RDVSsrjwGVKO7sqK2vgIxdWgUuaYFO6slydlNp9GWWSgvk6CtOJ/Qn0ZYZbnx0bT4RVRuDdZK5YLgg0TtB0Vji2KXdBCoHFsdlIomK29s2jFyXCszcS8c5YounwwJfDCJDbZcVSIE0EeWO7BoAJbtg2wvgBqQbqEqCQFb0T5uyU0WmvqkRTQbuBy64Mm/2UXu/RV3HqiF+IlJ3XgAn8oNPoXoycdRkjHKqfj6Kpfyc2J5sWvTwYoz3dppNBHsY9PlxZl/cSxuDfDvv/AEerqNDPLgWWLbUV+Ldr/R48sWo1GRQzYHjh4+v9HqvHrFolhw5VKC7T/IrFeFki4SdqiLs11e5ZNstyS8MwTSI3GiVsHlUU4xM8mR1UeEZLcwNJZeOSN4ZY7Er7M74CtNy8huRi5k7gNZS/ZnKTIboic/oBuRlOX7C+eTOQUpSskBoBBTY+xpBCSHQ+h0ARRSQJFIBpFREkWkBUDeCoygjaIGkV9FN0SkPlsAhk+VNWX/ysj8Q3WuyDRyRnORm515McmWgHkkrMMkyZ5LMnKwpSdsmhjoqMckPJKNpdGdXygq4Npm6zOqswS+w3fQG292den1ChG2jz919lJuuyK31Goeef6RWJeDCC+jswx45COrGltQ5NeDLc1wNkQO/vgwyY7ZtuJk0wrOK2qgsMlLp2ZykwLfJLlSB9IhgJshspvgi7KBSHbYqGugAKsLAASGhrgXbAfZS4BIqgMcuPdyY04nco2+RvCn4A5YTaXZ6OkyQ9t3G2cv8Aaq/o6sWFQjVgaRlaNoLgzUUvJcL8JhGqNYq0TCLrlG8UlEDOMaZbVjodFRWNUaoyTNEyjSPBceTNWawCNI8lJIII0pATVDqxtUhRqT4YGkIJfs1jEzSZpB12BaiJ4yilT8gKEaNkuCYopcBGOyW5/RcIKJb/AEJADaTNYO0RtTKXHQVoTKCl/Iky1yBMU0WhpDQUItEoYFiBDCojBRuvJYAAAAAAAAAAgsgGK0ZSbbKgvsg0E3QNCaAW4akFAogUAeBJJdFFCAZQgGAEgMTIGBNjRAWFgyWBVhZN/YAUFggYH5baT6bX6FKMZdKi1HkH2VDxqlS7B8MUW07TJl2Be6uTz9VlnPLTZ2Xb+jOWGE3bQUabJtX2dE57jOMVBVFIbApNBw+hVY1SArdJRq6Itj7CggTNISI2of8AAGkuSW74siUm/Ik+QNFwPkjcw3MDSLYm/sW6lx2Tb8gU1YqoW79hF8/sDShNIG6RK5YCdR/Qm/jaZc1wZOXhBQpN8FV/2KMUaJeQEmvA27Ik+eBdsCm1ZxaueXDli8eSUU32jsRjqlD237kXJfSA9P8Avc+LSLE8rlvV3/8A8j0vRtdqMeGSzY5ZVFcSjGzzfTJQyaF/3mDGsa/GSXK/6O30bWQnqFgljtX8Jpf/AHKxXF6hN5sksri4tvqujhs+g9e9r3NuNVKrkz52fD4JV5NyQ8OSEclyMJOxfsNNM89+Ryv+DLcwckS2A+yW6Jb+ibv+QCTJ3CkyHICpSIbsOxeQooY0hPkAGiemMIpDUWKK5NAGkNR5BFpAOMSoxQRLSoCkikSnRSZBougvkm0v2JzAc5GcpP7JlIzlJAOWT/ZjOV2NySIlOL8BUEjAAE2Ohoozkm0JKkXIkAt1QhhQAio8skuCA1xrk6o2kZY0bED3FOSa/ZD4Rm+GEaN2S+gTBtBUolrkq65IbsBORMpB0KVATfAmxST8BBPyA0MdIKsCS1GxdDXAFUNKhK7NVyAorgdclbSkgFFWzWKElXgpBFKKouCEkXBcgUkvo1xqiVE0iBpBp+TWuDmqV8Gib4RUaeSqJTou7ATXH7NMSaRMUjWKroopLk0iZ8+DSIRtHgtMxUmikwNWrRMIqMuOAToa5A1TTK2+SYui0+AHF8UUo+SI9miaA2i+AfJmmw3cga8pCXD5JUmUlYGiY6RmnQ1LkDRIslUMCkxiTBgMYkgCrQyI/EtMKYAAAAAAAAAIhv7RoIlgza4Kh1yOgZADFYmA6GkJDKGIYrooAACACwJYFAxAQSUkL+RpgD/ZLVjslsBg0xJUPkgTY+GSw2pc0B+bwk2qqL/ZnJfJoVFtJGkRyKuBtg3wAqAEF0FH+wFfkbfAFKkS+WCKjGwBdDHtpj8BBQnwh22RJ80US5N8AiqBQZBKTH/BajwKkiKaBkoG2UJuh2iexvggpFxdGcXzTNLSKiZsiTX8FSfFmUprsitYyTXYpSa/gwUrlwVbsC077KukZoootMzy8waatDTCTUotBG3puLT6iLxf3M4V1za/6PR0Wmjp9X7WTNFSfTa4Z43pmPMs8448WOf1bSZ3abHnlqXjnCUcid/sqV72v9Oj/bSy4lzXKTuz5bPCWOW2cXF/TVH02p0+sy4YOM3LHDuKjTPnNfvWdrI23+yUjmZMuEDZGTlURpMnfRIorbwEmVTtURYmyXIAlIQrAAF5BjQRQUCGBDGi6E0AI0iiEuTRAUi0TErpkFxRokZxZdoB1QNislugK3UJv/Rm5eSHOwqpSM5uxSZDYA2SOxAAAwXBQwC0S3RA2TQbhNgDGujJz5ouPJRajZrCNMmPg1SINYspMzQ26ILlLgi7JlLjkl5KXAFykQ5pClNshK2UaKVjdUJcIVgDZI+2ACYkV3wFUuQFQ0AwE4urocOxe47rwafGXKAaVs0iqJiit1PkC+hkuVlR5QGkFaGoNMUeDaIQowZpCFOyo8FAaRSaQbaZMHRp2VDSChroSQFItfRC7LRRcC0QkWgLjwWpGaByoiN1yUqs5oZm+NtG8ANVyaJcERNIlFRVF0QuzRMIQ12VVonpgaWxeRpoYU4tF39GZa5QDQ/Iik0gKToqMlfZk3b4Raa+gNhmW+iozsDRCZNgm32gGuS4iVDQVYAAUAAAAAAAAAAgoYATRLtFNh2ZCUiiWgT4AoZKGUMQDAQmrHYATVBdeBsmn9kDatcEJSXkrcNNAJJrthQ6sKoCaYdFoTAhq+h0/LGl+xtE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78" y="0"/>
            <a:ext cx="2861733" cy="21463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557" y="2166937"/>
            <a:ext cx="3376086" cy="253206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014" y="1705807"/>
            <a:ext cx="3467986" cy="2600989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9343" y="4689292"/>
            <a:ext cx="4524375" cy="22098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3718" y="4306796"/>
            <a:ext cx="3388282" cy="253850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643" y="1890985"/>
            <a:ext cx="3731075" cy="2798307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660855"/>
            <a:ext cx="2911032" cy="218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8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3234" y="2552700"/>
            <a:ext cx="8596668" cy="1320800"/>
          </a:xfrm>
        </p:spPr>
        <p:txBody>
          <a:bodyPr/>
          <a:lstStyle/>
          <a:p>
            <a:r>
              <a:rPr lang="nl-NL" dirty="0"/>
              <a:t>               Wat vonden wij ervan</a:t>
            </a:r>
          </a:p>
        </p:txBody>
      </p:sp>
    </p:spTree>
    <p:extLst>
      <p:ext uri="{BB962C8B-B14F-4D97-AF65-F5344CB8AC3E}">
        <p14:creationId xmlns:p14="http://schemas.microsoft.com/office/powerpoint/2010/main" val="175118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28434" y="342900"/>
            <a:ext cx="8596668" cy="1320800"/>
          </a:xfrm>
        </p:spPr>
        <p:txBody>
          <a:bodyPr/>
          <a:lstStyle/>
          <a:p>
            <a:r>
              <a:rPr lang="nl-NL" dirty="0"/>
              <a:t>Plus punten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Gezellig </a:t>
            </a:r>
          </a:p>
          <a:p>
            <a:endParaRPr lang="nl-NL" dirty="0"/>
          </a:p>
          <a:p>
            <a:r>
              <a:rPr lang="nl-NL" dirty="0"/>
              <a:t>Veel diersoorten</a:t>
            </a:r>
          </a:p>
          <a:p>
            <a:endParaRPr lang="en-US" dirty="0"/>
          </a:p>
          <a:p>
            <a:r>
              <a:rPr lang="en-US" dirty="0"/>
              <a:t>Omgaan met dieren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618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95332" y="520700"/>
            <a:ext cx="8596668" cy="1320800"/>
          </a:xfrm>
        </p:spPr>
        <p:txBody>
          <a:bodyPr/>
          <a:lstStyle/>
          <a:p>
            <a:r>
              <a:rPr lang="nl-NL" dirty="0"/>
              <a:t>Min punten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Stallen schoonmaken</a:t>
            </a:r>
          </a:p>
          <a:p>
            <a:endParaRPr lang="nl-NL" dirty="0"/>
          </a:p>
          <a:p>
            <a:r>
              <a:rPr lang="nl-NL" dirty="0"/>
              <a:t> de hele tijd bezig zijn</a:t>
            </a:r>
          </a:p>
          <a:p>
            <a:endParaRPr lang="nl-NL" dirty="0"/>
          </a:p>
          <a:p>
            <a:r>
              <a:rPr lang="nl-NL" dirty="0"/>
              <a:t>Alles netjes houden</a:t>
            </a:r>
          </a:p>
        </p:txBody>
      </p:sp>
    </p:spTree>
    <p:extLst>
      <p:ext uri="{BB962C8B-B14F-4D97-AF65-F5344CB8AC3E}">
        <p14:creationId xmlns:p14="http://schemas.microsoft.com/office/powerpoint/2010/main" val="379277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41432" y="2413000"/>
            <a:ext cx="8596668" cy="1320800"/>
          </a:xfrm>
        </p:spPr>
        <p:txBody>
          <a:bodyPr>
            <a:normAutofit/>
          </a:bodyPr>
          <a:lstStyle/>
          <a:p>
            <a:r>
              <a:rPr lang="nl-NL" sz="4400" dirty="0"/>
              <a:t>Einde!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202" y="2968243"/>
            <a:ext cx="4158634" cy="388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8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lderType xmlns="83748710-96e3-4809-8cb5-20c21164ffa1" xsi:nil="true"/>
    <DefaultSectionNames xmlns="83748710-96e3-4809-8cb5-20c21164ffa1" xsi:nil="true"/>
    <Owner xmlns="83748710-96e3-4809-8cb5-20c21164ffa1">
      <UserInfo>
        <DisplayName/>
        <AccountId xsi:nil="true"/>
        <AccountType/>
      </UserInfo>
    </Owner>
    <NotebookType xmlns="83748710-96e3-4809-8cb5-20c21164ffa1" xsi:nil="true"/>
    <AppVersion xmlns="83748710-96e3-4809-8cb5-20c21164ffa1" xsi:nil="true"/>
    <Teachers xmlns="83748710-96e3-4809-8cb5-20c21164ffa1">
      <UserInfo>
        <DisplayName/>
        <AccountId xsi:nil="true"/>
        <AccountType/>
      </UserInfo>
    </Teachers>
    <Student_Groups xmlns="83748710-96e3-4809-8cb5-20c21164ffa1">
      <UserInfo>
        <DisplayName/>
        <AccountId xsi:nil="true"/>
        <AccountType/>
      </UserInfo>
    </Student_Groups>
    <Invited_Teachers xmlns="83748710-96e3-4809-8cb5-20c21164ffa1" xsi:nil="true"/>
    <Students xmlns="83748710-96e3-4809-8cb5-20c21164ffa1">
      <UserInfo>
        <DisplayName/>
        <AccountId xsi:nil="true"/>
        <AccountType/>
      </UserInfo>
    </Students>
    <Self_Registration_Enabled xmlns="83748710-96e3-4809-8cb5-20c21164ffa1" xsi:nil="true"/>
    <Invited_Students xmlns="83748710-96e3-4809-8cb5-20c21164ffa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4FDE96C461E44EA4E1979FAE87CAA3" ma:contentTypeVersion="22" ma:contentTypeDescription="Een nieuw document maken." ma:contentTypeScope="" ma:versionID="069a41f26a12e2cab2e56f4a5e57d6d7">
  <xsd:schema xmlns:xsd="http://www.w3.org/2001/XMLSchema" xmlns:xs="http://www.w3.org/2001/XMLSchema" xmlns:p="http://schemas.microsoft.com/office/2006/metadata/properties" xmlns:ns3="d98c9a82-be2a-4940-96e1-56f39cdf7853" xmlns:ns4="83748710-96e3-4809-8cb5-20c21164ffa1" targetNamespace="http://schemas.microsoft.com/office/2006/metadata/properties" ma:root="true" ma:fieldsID="6c9830acdbe08be9ece0da5b06b339bb" ns3:_="" ns4:_="">
    <xsd:import namespace="d98c9a82-be2a-4940-96e1-56f39cdf7853"/>
    <xsd:import namespace="83748710-96e3-4809-8cb5-20c21164ffa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NotebookType" minOccurs="0"/>
                <xsd:element ref="ns4:FolderType" minOccurs="0"/>
                <xsd:element ref="ns4:Owner" minOccurs="0"/>
                <xsd:element ref="ns4:DefaultSectionNames" minOccurs="0"/>
                <xsd:element ref="ns4:AppVersion" minOccurs="0"/>
                <xsd:element ref="ns4:Teachers" minOccurs="0"/>
                <xsd:element ref="ns4:Students" minOccurs="0"/>
                <xsd:element ref="ns4:Student_Group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8c9a82-be2a-4940-96e1-56f39cdf785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748710-96e3-4809-8cb5-20c21164ffa1" elementFormDefault="qualified">
    <xsd:import namespace="http://schemas.microsoft.com/office/2006/documentManagement/types"/>
    <xsd:import namespace="http://schemas.microsoft.com/office/infopath/2007/PartnerControls"/>
    <xsd:element name="NotebookType" ma:index="11" nillable="true" ma:displayName="Notebook Type" ma:internalName="NotebookType">
      <xsd:simpleType>
        <xsd:restriction base="dms:Text"/>
      </xsd:simpleType>
    </xsd:element>
    <xsd:element name="FolderType" ma:index="12" nillable="true" ma:displayName="Folder Type" ma:internalName="FolderType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faultSectionNames" ma:index="1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AppVersion" ma:index="15" nillable="true" ma:displayName="App Version" ma:internalName="AppVersion">
      <xsd:simpleType>
        <xsd:restriction base="dms:Text"/>
      </xsd:simpleType>
    </xsd:element>
    <xsd:element name="Teachers" ma:index="1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19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0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1" nillable="true" ma:displayName="Self_Registration_Enabled" ma:internalName="Self_Registration_Enabled">
      <xsd:simpleType>
        <xsd:restriction base="dms:Boolean"/>
      </xsd:simpleType>
    </xsd:element>
    <xsd:element name="MediaServiceMetadata" ma:index="2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2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26" nillable="true" ma:displayName="MediaServiceLocation" ma:internalName="MediaServiceLocation" ma:readOnly="true">
      <xsd:simpleType>
        <xsd:restriction base="dms:Text"/>
      </xsd:simpleType>
    </xsd:element>
    <xsd:element name="MediaServiceOCR" ma:index="2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51812D-E4DC-4B32-81D7-FCBF36DAC5AE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83748710-96e3-4809-8cb5-20c21164ffa1"/>
    <ds:schemaRef ds:uri="http://purl.org/dc/terms/"/>
    <ds:schemaRef ds:uri="http://purl.org/dc/dcmitype/"/>
    <ds:schemaRef ds:uri="http://schemas.openxmlformats.org/package/2006/metadata/core-properties"/>
    <ds:schemaRef ds:uri="d98c9a82-be2a-4940-96e1-56f39cdf785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DB1A3B-E8BE-4D75-9AB0-D2ED69DDE6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FEB628-1C10-49AB-A358-456794C926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98c9a82-be2a-4940-96e1-56f39cdf7853"/>
    <ds:schemaRef ds:uri="83748710-96e3-4809-8cb5-20c21164ff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</TotalTime>
  <Words>55</Words>
  <Application>Microsoft Office PowerPoint</Application>
  <PresentationFormat>Breedbeeld</PresentationFormat>
  <Paragraphs>29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</vt:lpstr>
      <vt:lpstr>Kinderboederij de Elshoek</vt:lpstr>
      <vt:lpstr>             Wat hebben we gedaan?</vt:lpstr>
      <vt:lpstr>   Foto’s van de dieren</vt:lpstr>
      <vt:lpstr>               Wat vonden wij ervan</vt:lpstr>
      <vt:lpstr>Plus punten</vt:lpstr>
      <vt:lpstr>Min punten</vt:lpstr>
      <vt:lpstr>Einde!</vt:lpstr>
    </vt:vector>
  </TitlesOfParts>
  <Company>Het Hooghuis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Kinderboederij de Elshoek</dc:title>
  <dc:creator>Koppelaars, S.W.T. (Sanne) (2d)</dc:creator>
  <cp:lastModifiedBy>Heijnsbergen, LTA (Bert) van</cp:lastModifiedBy>
  <cp:revision>4</cp:revision>
  <dcterms:created xsi:type="dcterms:W3CDTF">2019-05-13T10:15:46Z</dcterms:created>
  <dcterms:modified xsi:type="dcterms:W3CDTF">2021-10-02T09:42:49Z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0x0101004E4FDE96C461E44EA4E1979FAE87CAA3</vt:lpwstr>
  </property>
</Properties>
</file>