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75" r:id="rId6"/>
    <p:sldId id="259" r:id="rId7"/>
    <p:sldId id="260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AB69B5B-84CD-4974-A8F3-8245CFB326A7}" type="datetimeFigureOut">
              <a:rPr lang="nl-NL" smtClean="0"/>
              <a:t>18-3-2016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osch500.bdinternet.nl/" TargetMode="External"/><Relationship Id="rId2" Type="http://schemas.openxmlformats.org/officeDocument/2006/relationships/hyperlink" Target="http://www.npo.nl/het-klokhuis/21-07-2005/PRIDFIX2011_00941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dewerelddraaitdoor.vara.nl/media/35046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.youtube.com/watch?v=us_yoUtVv-A&amp;feature=youtu.be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Jeroen Bosch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Opdracht De zeven hoofdzonden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67343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574" y="764704"/>
            <a:ext cx="5280038" cy="4104456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afgunst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6134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496" y="1196752"/>
            <a:ext cx="5477867" cy="3450815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hebzucht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1690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96752"/>
            <a:ext cx="5045819" cy="3534295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onmatigheid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0368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052736"/>
            <a:ext cx="4901803" cy="3703344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luiheid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5466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512" y="1052736"/>
            <a:ext cx="5715836" cy="3789574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wellust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1392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148" y="914400"/>
            <a:ext cx="3080563" cy="3711522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ijdelheid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79405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7520940" cy="3712464"/>
          </a:xfrm>
        </p:spPr>
        <p:txBody>
          <a:bodyPr>
            <a:normAutofit lnSpcReduction="10000"/>
          </a:bodyPr>
          <a:lstStyle/>
          <a:p>
            <a:r>
              <a:rPr lang="nl-NL" sz="2600" b="0" dirty="0"/>
              <a:t>Uitzending Het Klokhuis over Jeroen Bosch:</a:t>
            </a:r>
            <a:br>
              <a:rPr lang="nl-NL" sz="2600" b="0" dirty="0"/>
            </a:br>
            <a:r>
              <a:rPr lang="nl-NL" sz="2600" b="0" u="sng" dirty="0">
                <a:hlinkClick r:id="rId2"/>
              </a:rPr>
              <a:t>http://www.npo.nl/het-klokhuis/21-07-2005/PRIDFIX2011_00941</a:t>
            </a:r>
            <a:endParaRPr lang="nl-NL" sz="2600" b="0" dirty="0"/>
          </a:p>
          <a:p>
            <a:r>
              <a:rPr lang="nl-NL" sz="2600" b="0" dirty="0"/>
              <a:t>Spellen waarin je kennismaakt met verschillende werken van Bosch:</a:t>
            </a:r>
            <a:br>
              <a:rPr lang="nl-NL" sz="2600" b="0" dirty="0"/>
            </a:br>
            <a:r>
              <a:rPr lang="nl-NL" sz="2600" b="0" u="sng" dirty="0">
                <a:hlinkClick r:id="rId3"/>
              </a:rPr>
              <a:t>http://bosch500.bdinternet.nl/</a:t>
            </a:r>
            <a:endParaRPr lang="nl-NL" sz="2600" b="0" dirty="0"/>
          </a:p>
          <a:p>
            <a:r>
              <a:rPr lang="nl-NL" sz="2600" b="0" dirty="0"/>
              <a:t>Fragment De Wereld Draait Door waarin ‘De Hooiwagen wordt besproken: </a:t>
            </a:r>
            <a:r>
              <a:rPr lang="nl-NL" sz="2600" b="0" u="sng" dirty="0">
                <a:hlinkClick r:id="rId4"/>
              </a:rPr>
              <a:t>http://dewerelddraaitdoor.vara.nl/media/350464</a:t>
            </a:r>
            <a:endParaRPr lang="nl-NL" sz="2600" b="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1981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4355976" y="1340768"/>
            <a:ext cx="3544440" cy="346897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    </a:t>
            </a:r>
            <a:r>
              <a:rPr lang="nl-NL" sz="2400" b="0" dirty="0" smtClean="0"/>
              <a:t>	</a:t>
            </a:r>
            <a:r>
              <a:rPr lang="nl-NL" sz="2400" b="0" dirty="0" err="1" smtClean="0"/>
              <a:t>Jheronimus</a:t>
            </a:r>
            <a:r>
              <a:rPr lang="nl-NL" sz="2400" b="0" dirty="0" smtClean="0"/>
              <a:t> </a:t>
            </a:r>
            <a:r>
              <a:rPr lang="nl-NL" sz="2400" b="0" dirty="0"/>
              <a:t>Bosch </a:t>
            </a:r>
            <a:r>
              <a:rPr lang="nl-NL" sz="2400" b="0" dirty="0" smtClean="0"/>
              <a:t>leefde van 1450 tot 1516</a:t>
            </a:r>
            <a:r>
              <a:rPr lang="nl-NL" sz="2400" b="0" dirty="0"/>
              <a:t>.</a:t>
            </a:r>
            <a:endParaRPr lang="nl-NL" sz="2400" b="0" dirty="0" smtClean="0"/>
          </a:p>
          <a:p>
            <a:r>
              <a:rPr lang="en-US" sz="2400" b="0" dirty="0"/>
              <a:t>	</a:t>
            </a:r>
            <a:r>
              <a:rPr lang="en-US" sz="2400" b="0" dirty="0" err="1" smtClean="0"/>
              <a:t>Bijnaam</a:t>
            </a:r>
            <a:r>
              <a:rPr lang="en-US" sz="2400" b="0" dirty="0" smtClean="0"/>
              <a:t>: </a:t>
            </a:r>
            <a:r>
              <a:rPr lang="en-US" sz="2400" b="0" dirty="0"/>
              <a:t>D</a:t>
            </a:r>
            <a:r>
              <a:rPr lang="en-US" sz="2400" b="0" dirty="0" smtClean="0"/>
              <a:t>e </a:t>
            </a:r>
            <a:r>
              <a:rPr lang="en-US" sz="2400" b="0" dirty="0" err="1" smtClean="0"/>
              <a:t>Duivelmaker</a:t>
            </a:r>
            <a:endParaRPr lang="nl-NL" sz="2400" b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Jeroen </a:t>
            </a:r>
            <a:r>
              <a:rPr lang="nl-NL" dirty="0" err="1" smtClean="0"/>
              <a:t>BOsch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1196753"/>
            <a:ext cx="3024336" cy="349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346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http://1.bp.blogspot.com/-O5Sm4DamA7I/TdJ4PH0Yl6I/AAAAAAAAAM4/sQqjNOB4ZXs/s1600/jeroen+bosch+TuinDerLuste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097281"/>
            <a:ext cx="8064894" cy="466343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nl-NL" dirty="0" smtClean="0"/>
              <a:t>De tuin der lusten (1480/1490)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153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822960" y="1340768"/>
            <a:ext cx="3200400" cy="3468976"/>
          </a:xfrm>
        </p:spPr>
        <p:txBody>
          <a:bodyPr/>
          <a:lstStyle/>
          <a:p>
            <a:pPr marL="0" indent="0"/>
            <a:r>
              <a:rPr lang="nl-NL" sz="2400" b="0" dirty="0" smtClean="0"/>
              <a:t>Heet 500</a:t>
            </a:r>
            <a:r>
              <a:rPr lang="nl-NL" sz="2400" b="0" baseline="30000" dirty="0" smtClean="0"/>
              <a:t>e</a:t>
            </a:r>
            <a:r>
              <a:rPr lang="nl-NL" sz="2400" b="0" dirty="0" smtClean="0"/>
              <a:t> sterfjaar van Jeroen Bosch wordt dit jaar herdacht met veel evenementen rondom de kunstenaar.</a:t>
            </a:r>
            <a:endParaRPr lang="nl-NL" sz="2400" b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Jeroen</a:t>
            </a:r>
            <a:r>
              <a:rPr lang="en-US" dirty="0" smtClean="0"/>
              <a:t> Bosch </a:t>
            </a:r>
            <a:r>
              <a:rPr lang="en-US" dirty="0" err="1" smtClean="0"/>
              <a:t>jaar</a:t>
            </a:r>
            <a:r>
              <a:rPr lang="en-US" dirty="0" smtClean="0"/>
              <a:t> (JB500)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914400"/>
            <a:ext cx="2943771" cy="392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20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7520940" cy="3712464"/>
          </a:xfrm>
        </p:spPr>
        <p:txBody>
          <a:bodyPr/>
          <a:lstStyle/>
          <a:p>
            <a:r>
              <a:rPr lang="nl-NL" b="0" smtClean="0">
                <a:hlinkClick r:id="rId2"/>
              </a:rPr>
              <a:t>https</a:t>
            </a:r>
            <a:r>
              <a:rPr lang="nl-NL" b="0" dirty="0">
                <a:hlinkClick r:id="rId2"/>
              </a:rPr>
              <a:t>://m.youtube.com/watch?v=us_yoUtVv-A&amp;feature=youtu.be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Inspiratie voor anderen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5322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822960" y="1340768"/>
            <a:ext cx="3200400" cy="3468976"/>
          </a:xfrm>
        </p:spPr>
        <p:txBody>
          <a:bodyPr>
            <a:normAutofit/>
          </a:bodyPr>
          <a:lstStyle/>
          <a:p>
            <a:pPr marL="0" indent="0"/>
            <a:r>
              <a:rPr lang="nl-NL" sz="2400" b="0" dirty="0" smtClean="0"/>
              <a:t>Maak een collage door van de afbeeldingen een nieuw figuur te maken.</a:t>
            </a:r>
            <a:endParaRPr lang="nl-NL" sz="2400" b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opdracht 1</a:t>
            </a:r>
            <a:endParaRPr lang="nl-NL" dirty="0"/>
          </a:p>
        </p:txBody>
      </p:sp>
      <p:pic>
        <p:nvPicPr>
          <p:cNvPr id="6" name="Afbeelding 5" descr="\\commanderij.local\home\enf\Bureaublad\Schaatsende postbodevoge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0" y="2657437"/>
            <a:ext cx="1657350" cy="1988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Afbeelding 6" descr="http://www.boschparade.nl/wp-content/uploads/boschparade/14_BP14_Uitschot_JB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143" y="1260767"/>
            <a:ext cx="3408141" cy="3385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4521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4427984" y="1340768"/>
            <a:ext cx="3816424" cy="3468976"/>
          </a:xfrm>
        </p:spPr>
        <p:txBody>
          <a:bodyPr>
            <a:normAutofit/>
          </a:bodyPr>
          <a:lstStyle/>
          <a:p>
            <a:pPr marL="0" indent="0"/>
            <a:r>
              <a:rPr lang="nl-NL" sz="2400" b="0" dirty="0" smtClean="0"/>
              <a:t>Ontwerp zelf een figuur geïnspireerd op de werken van Jeroen Bosch. </a:t>
            </a:r>
          </a:p>
          <a:p>
            <a:pPr marL="0" indent="0"/>
            <a:r>
              <a:rPr lang="en-US" sz="2400" b="0" dirty="0" err="1" smtClean="0"/>
              <a:t>Kies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als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thema</a:t>
            </a:r>
            <a:r>
              <a:rPr lang="en-US" sz="2400" b="0" dirty="0"/>
              <a:t> </a:t>
            </a:r>
            <a:r>
              <a:rPr lang="en-US" sz="2400" b="0" dirty="0" err="1"/>
              <a:t>één</a:t>
            </a:r>
            <a:r>
              <a:rPr lang="en-US" sz="2400" b="0" dirty="0"/>
              <a:t> </a:t>
            </a:r>
            <a:r>
              <a:rPr lang="en-US" sz="2400" b="0" dirty="0" smtClean="0"/>
              <a:t>van de </a:t>
            </a:r>
            <a:r>
              <a:rPr lang="en-US" sz="2400" b="0" dirty="0" err="1" smtClean="0"/>
              <a:t>zeven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hoofdzonden</a:t>
            </a:r>
            <a:r>
              <a:rPr lang="en-US" sz="2400" b="0" dirty="0" smtClean="0"/>
              <a:t>.</a:t>
            </a:r>
            <a:endParaRPr lang="nl-NL" sz="2400" b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Opdracht 2</a:t>
            </a:r>
            <a:endParaRPr lang="nl-NL" dirty="0"/>
          </a:p>
        </p:txBody>
      </p:sp>
      <p:pic>
        <p:nvPicPr>
          <p:cNvPr id="5" name="Afbeelding 4" descr="http://www.passagenproject.com/jeroen_bosch_insektenmens_insektenmensch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2186633" cy="29155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5966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381180" y="1108624"/>
            <a:ext cx="3200400" cy="3712464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nl-NL" dirty="0" smtClean="0"/>
              <a:t>Woede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Afgunst</a:t>
            </a: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 smtClean="0"/>
              <a:t>Hebzucht</a:t>
            </a: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 smtClean="0"/>
              <a:t>Onmatigheid</a:t>
            </a: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 smtClean="0"/>
              <a:t>Luiheid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Wellust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IJdelheid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 </a:t>
            </a:r>
            <a:r>
              <a:rPr lang="en-US" dirty="0" err="1" smtClean="0"/>
              <a:t>zeven</a:t>
            </a:r>
            <a:r>
              <a:rPr lang="en-US" dirty="0" smtClean="0"/>
              <a:t> </a:t>
            </a:r>
            <a:r>
              <a:rPr lang="en-US" dirty="0" err="1" smtClean="0"/>
              <a:t>hoofdzonden</a:t>
            </a:r>
            <a:endParaRPr lang="nl-NL" dirty="0"/>
          </a:p>
        </p:txBody>
      </p:sp>
      <p:pic>
        <p:nvPicPr>
          <p:cNvPr id="5" name="Afbeelding 4" descr="http://3.bp.blogspot.com/-SOrCEf2zqyw/UNTtXGJqkPI/AAAAAAAAA0c/JNWYuLcn1dk/s1600/Hieronymus_Bosch-_The_Seven_Deadly_Sins_and_the_Four_Last_Thing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914400"/>
            <a:ext cx="5760720" cy="49110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4579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492" y="914400"/>
            <a:ext cx="7061408" cy="3835313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woede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74677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85</TotalTime>
  <Words>107</Words>
  <Application>Microsoft Office PowerPoint</Application>
  <PresentationFormat>Diavoorstelling (4:3)</PresentationFormat>
  <Paragraphs>33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Franklin Gothic Book</vt:lpstr>
      <vt:lpstr>Franklin Gothic Medium</vt:lpstr>
      <vt:lpstr>Tunga</vt:lpstr>
      <vt:lpstr>Wingdings</vt:lpstr>
      <vt:lpstr>Hoeken</vt:lpstr>
      <vt:lpstr>Jeroen Bosch</vt:lpstr>
      <vt:lpstr>Jeroen BOsch</vt:lpstr>
      <vt:lpstr>De tuin der lusten (1480/1490)</vt:lpstr>
      <vt:lpstr>Jeroen Bosch jaar (JB500)</vt:lpstr>
      <vt:lpstr>Inspiratie voor anderen</vt:lpstr>
      <vt:lpstr>opdracht 1</vt:lpstr>
      <vt:lpstr>Opdracht 2</vt:lpstr>
      <vt:lpstr>DE zeven hoofdzonden</vt:lpstr>
      <vt:lpstr>woede</vt:lpstr>
      <vt:lpstr>afgunst</vt:lpstr>
      <vt:lpstr>hebzucht</vt:lpstr>
      <vt:lpstr>onmatigheid</vt:lpstr>
      <vt:lpstr>luiheid</vt:lpstr>
      <vt:lpstr>wellust</vt:lpstr>
      <vt:lpstr>ijdelheid</vt:lpstr>
      <vt:lpstr>PowerPoint-presentatie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Beeldaspecten</dc:title>
  <dc:creator>Femke Engelen</dc:creator>
  <cp:lastModifiedBy>Femke Engelen</cp:lastModifiedBy>
  <cp:revision>34</cp:revision>
  <dcterms:created xsi:type="dcterms:W3CDTF">2015-08-24T16:33:29Z</dcterms:created>
  <dcterms:modified xsi:type="dcterms:W3CDTF">2016-03-18T08:58:13Z</dcterms:modified>
</cp:coreProperties>
</file>