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F0D8"/>
    <a:srgbClr val="EBF076"/>
    <a:srgbClr val="EBF0EC"/>
    <a:srgbClr val="72A3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4660"/>
  </p:normalViewPr>
  <p:slideViewPr>
    <p:cSldViewPr>
      <p:cViewPr varScale="1">
        <p:scale>
          <a:sx n="45" d="100"/>
          <a:sy n="45" d="100"/>
        </p:scale>
        <p:origin x="-124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112A03D-63DE-4AB4-9816-D65F0DD414EF}" type="datetimeFigureOut">
              <a:rPr lang="nl-NL" smtClean="0"/>
              <a:t>19-11-2012</a:t>
            </a:fld>
            <a:endParaRPr lang="nl-NL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30BEEBA-F114-4037-8B0A-6FAD96118C86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12A03D-63DE-4AB4-9816-D65F0DD414EF}" type="datetimeFigureOut">
              <a:rPr lang="nl-NL" smtClean="0"/>
              <a:t>19-11-2012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BEEBA-F114-4037-8B0A-6FAD96118C8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12A03D-63DE-4AB4-9816-D65F0DD414EF}" type="datetimeFigureOut">
              <a:rPr lang="nl-NL" smtClean="0"/>
              <a:t>19-11-2012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BEEBA-F114-4037-8B0A-6FAD96118C8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12A03D-63DE-4AB4-9816-D65F0DD414EF}" type="datetimeFigureOut">
              <a:rPr lang="nl-NL" smtClean="0"/>
              <a:t>19-11-2012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BEEBA-F114-4037-8B0A-6FAD96118C8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112A03D-63DE-4AB4-9816-D65F0DD414EF}" type="datetimeFigureOut">
              <a:rPr lang="nl-NL" smtClean="0"/>
              <a:t>19-11-2012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30BEEBA-F114-4037-8B0A-6FAD96118C86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12A03D-63DE-4AB4-9816-D65F0DD414EF}" type="datetimeFigureOut">
              <a:rPr lang="nl-NL" smtClean="0"/>
              <a:t>19-11-2012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30BEEBA-F114-4037-8B0A-6FAD96118C86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12A03D-63DE-4AB4-9816-D65F0DD414EF}" type="datetimeFigureOut">
              <a:rPr lang="nl-NL" smtClean="0"/>
              <a:t>19-11-2012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30BEEBA-F114-4037-8B0A-6FAD96118C8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12A03D-63DE-4AB4-9816-D65F0DD414EF}" type="datetimeFigureOut">
              <a:rPr lang="nl-NL" smtClean="0"/>
              <a:t>19-11-2012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BEEBA-F114-4037-8B0A-6FAD96118C86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12A03D-63DE-4AB4-9816-D65F0DD414EF}" type="datetimeFigureOut">
              <a:rPr lang="nl-NL" smtClean="0"/>
              <a:t>19-11-2012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BEEBA-F114-4037-8B0A-6FAD96118C8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9" name="Tijdelijke aanduiding voor datum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112A03D-63DE-4AB4-9816-D65F0DD414EF}" type="datetimeFigureOut">
              <a:rPr lang="nl-NL" smtClean="0"/>
              <a:t>19-11-2012</a:t>
            </a:fld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30BEEBA-F114-4037-8B0A-6FAD96118C86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Tijdelijke aanduiding voor afbeelding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nl-NL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Klik op het pictogram als u een afbeelding wilt toevoegen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112A03D-63DE-4AB4-9816-D65F0DD414EF}" type="datetimeFigureOut">
              <a:rPr lang="nl-NL" smtClean="0"/>
              <a:t>19-11-2012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30BEEBA-F114-4037-8B0A-6FAD96118C86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9112A03D-63DE-4AB4-9816-D65F0DD414EF}" type="datetimeFigureOut">
              <a:rPr lang="nl-NL" smtClean="0"/>
              <a:t>19-11-2012</a:t>
            </a:fld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F30BEEBA-F114-4037-8B0A-6FAD96118C86}" type="slidenum">
              <a:rPr lang="nl-NL" smtClean="0"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Nakijkmodel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2337792"/>
          </a:xfrm>
        </p:spPr>
        <p:txBody>
          <a:bodyPr>
            <a:normAutofit/>
          </a:bodyPr>
          <a:lstStyle/>
          <a:p>
            <a:r>
              <a:rPr lang="nl-NL" dirty="0" smtClean="0"/>
              <a:t>Opdrachten </a:t>
            </a:r>
            <a:br>
              <a:rPr lang="nl-NL" dirty="0" smtClean="0"/>
            </a:br>
            <a:r>
              <a:rPr lang="nl-NL" dirty="0" smtClean="0"/>
              <a:t>Sorteren niveau 3-4</a:t>
            </a:r>
            <a:br>
              <a:rPr lang="nl-NL" dirty="0" smtClean="0"/>
            </a:br>
            <a:r>
              <a:rPr lang="nl-NL" dirty="0" smtClean="0"/>
              <a:t>Kruiswoord niveau 3-4</a:t>
            </a:r>
          </a:p>
          <a:p>
            <a:r>
              <a:rPr lang="nl-NL" dirty="0" smtClean="0"/>
              <a:t>Sorteren niveau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713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539552" y="620688"/>
            <a:ext cx="8147248" cy="792088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Opdracht sorteren niveau 3-4 deel 1</a:t>
            </a:r>
            <a:endParaRPr lang="nl-NL" dirty="0"/>
          </a:p>
        </p:txBody>
      </p:sp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2922725"/>
              </p:ext>
            </p:extLst>
          </p:nvPr>
        </p:nvGraphicFramePr>
        <p:xfrm>
          <a:off x="395536" y="1459158"/>
          <a:ext cx="8424937" cy="53988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06235"/>
                <a:gridCol w="3049147"/>
                <a:gridCol w="1400193"/>
                <a:gridCol w="1869362"/>
              </a:tblGrid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Ras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Eigenschap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Stokhoogte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Warm/koudbloed of volbloed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9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Arabier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Hoge intelligentie, fel karakter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 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Volbloed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Belgisch Trekpaard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Vooral gebruikt voor de wagen of als werkpaard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Ongeveer 1.70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Koudbloed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727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Connemara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Leefde eeuwenlang in wilde staat en gaf de pony hardheid en uithoudingsvermogen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 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Warmbloed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9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Falabella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Kleinste paard te wereld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87 cm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Warmbloed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Fjord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Oorspronkelijk uit Noorwegen en veel voor wagen gebruikt. 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 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Koudbloed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727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Fries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Oer-Hollands paard, vriendelijk en rustig karakter met sprekende uitstaling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 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Koudbloed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Haflinger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Blonde pony, oorspronkelijk uit Oostenrijk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Ongeveer 1.40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Koudbloed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Ijslander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Sterk en sober en beschikken 2 extra gangen; de tölt en de telgang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 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Koudbloed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647825" y="21288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66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Opdracht sorteren niveau 3-4 deel 2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9804410"/>
              </p:ext>
            </p:extLst>
          </p:nvPr>
        </p:nvGraphicFramePr>
        <p:xfrm>
          <a:off x="611560" y="1292099"/>
          <a:ext cx="7821354" cy="55404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55339"/>
                <a:gridCol w="2725181"/>
                <a:gridCol w="1405396"/>
                <a:gridCol w="1735438"/>
              </a:tblGrid>
              <a:tr h="8696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KWPN-er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b="0" dirty="0">
                          <a:solidFill>
                            <a:sysClr val="windowText" lastClr="000000"/>
                          </a:solidFill>
                        </a:rPr>
                        <a:t>Geen ras maar onderscheidt: het rijpaard, tuigpaard en Gelders paard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0" dirty="0">
                          <a:solidFill>
                            <a:sysClr val="windowText" lastClr="000000"/>
                          </a:solidFill>
                          <a:effectLst/>
                        </a:rPr>
                        <a:t>Verschillend</a:t>
                      </a:r>
                      <a:endParaRPr lang="nl-NL" sz="16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0" dirty="0">
                          <a:solidFill>
                            <a:sysClr val="windowText" lastClr="000000"/>
                          </a:solidFill>
                          <a:effectLst/>
                        </a:rPr>
                        <a:t>Warmbloed</a:t>
                      </a:r>
                      <a:endParaRPr lang="nl-NL" sz="16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696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Lippizaner, </a:t>
                      </a:r>
                      <a:r>
                        <a:rPr lang="nl-NL" sz="1600" dirty="0" err="1">
                          <a:effectLst/>
                        </a:rPr>
                        <a:t>Lusitano</a:t>
                      </a:r>
                      <a:r>
                        <a:rPr lang="nl-NL" sz="1600" dirty="0">
                          <a:effectLst/>
                        </a:rPr>
                        <a:t> en Andalusiër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72A37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Gefokt voor de Hoge School Dressuur, zoals de Spaanse Rijschool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Afhankelijk welk ras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Warmbloed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35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New Forest Pony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Veelzijdige pony, betrouwbaar karakter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EBF0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Maximaal 1.48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EBF0E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Warmbloed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35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Quarterhorses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Cowboypaarden en gebruikt op Amerikaanse ranches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 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Warmbloed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696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Shetland Pony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Op een na kleinste ras, voor verschillende werkzaamheden gebruikt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 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Koudbloed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7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Tinker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Meestal bont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 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Koudbloed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696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Welsh Pony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6 verschillende fokrichtingen en gebruikt voor uiteenlopende doelen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 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Koudbloed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99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Opdracht kruiswoordpuzzel niveau 3-4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646236"/>
            <a:ext cx="8784976" cy="5023124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nl-NL" sz="7400" b="1" dirty="0">
                <a:latin typeface="Arial Narrow" pitchFamily="34" charset="0"/>
              </a:rPr>
              <a:t>Horizontaal</a:t>
            </a:r>
            <a:endParaRPr lang="nl-NL" sz="7400" dirty="0">
              <a:latin typeface="Arial Narrow" pitchFamily="34" charset="0"/>
            </a:endParaRPr>
          </a:p>
          <a:p>
            <a:pPr marL="0" indent="0">
              <a:buNone/>
            </a:pPr>
            <a:r>
              <a:rPr lang="nl-NL" sz="7400" dirty="0">
                <a:latin typeface="Arial Narrow" pitchFamily="34" charset="0"/>
              </a:rPr>
              <a:t>1. Welke rol moet jij als ruiter of menner overnemen uit een kudde</a:t>
            </a:r>
          </a:p>
          <a:p>
            <a:pPr marL="0" indent="0">
              <a:buNone/>
            </a:pPr>
            <a:r>
              <a:rPr lang="nl-NL" sz="7400" b="1" dirty="0">
                <a:latin typeface="Arial Narrow" pitchFamily="34" charset="0"/>
              </a:rPr>
              <a:t>(LEIDERSROL)</a:t>
            </a:r>
          </a:p>
          <a:p>
            <a:pPr marL="0" indent="0">
              <a:buNone/>
            </a:pPr>
            <a:r>
              <a:rPr lang="nl-NL" sz="7400" dirty="0">
                <a:latin typeface="Arial Narrow" pitchFamily="34" charset="0"/>
              </a:rPr>
              <a:t>5. Welk soort voer geef je als eerst </a:t>
            </a:r>
            <a:r>
              <a:rPr lang="nl-NL" sz="7400" b="1" dirty="0">
                <a:latin typeface="Arial Narrow" pitchFamily="34" charset="0"/>
              </a:rPr>
              <a:t>(RUWVOER)</a:t>
            </a:r>
          </a:p>
          <a:p>
            <a:pPr marL="0" indent="0">
              <a:buNone/>
            </a:pPr>
            <a:r>
              <a:rPr lang="nl-NL" sz="7400" dirty="0">
                <a:latin typeface="Arial Narrow" pitchFamily="34" charset="0"/>
              </a:rPr>
              <a:t>6. In welke hoeveelheden eten paarden </a:t>
            </a:r>
            <a:r>
              <a:rPr lang="nl-NL" sz="7400" b="1" dirty="0">
                <a:latin typeface="Arial Narrow" pitchFamily="34" charset="0"/>
              </a:rPr>
              <a:t>(</a:t>
            </a:r>
            <a:r>
              <a:rPr lang="nl-NL" sz="7400" b="1" dirty="0" smtClean="0">
                <a:latin typeface="Arial Narrow" pitchFamily="34" charset="0"/>
              </a:rPr>
              <a:t>KLEINE BEETJES</a:t>
            </a:r>
            <a:r>
              <a:rPr lang="nl-NL" sz="7400" b="1" dirty="0">
                <a:latin typeface="Arial Narrow" pitchFamily="34" charset="0"/>
              </a:rPr>
              <a:t>)</a:t>
            </a:r>
          </a:p>
          <a:p>
            <a:pPr marL="0" indent="0">
              <a:buNone/>
            </a:pPr>
            <a:r>
              <a:rPr lang="nl-NL" sz="7400" dirty="0">
                <a:latin typeface="Arial Narrow" pitchFamily="34" charset="0"/>
              </a:rPr>
              <a:t>7. Waar zitten de ogen van het paard in het hoofd (</a:t>
            </a:r>
            <a:r>
              <a:rPr lang="nl-NL" sz="7400" b="1" dirty="0">
                <a:latin typeface="Arial Narrow" pitchFamily="34" charset="0"/>
              </a:rPr>
              <a:t>ZIJKANT</a:t>
            </a:r>
            <a:r>
              <a:rPr lang="nl-NL" sz="7400" dirty="0">
                <a:latin typeface="Arial Narrow" pitchFamily="34" charset="0"/>
              </a:rPr>
              <a:t>)</a:t>
            </a:r>
          </a:p>
          <a:p>
            <a:pPr marL="0" indent="0">
              <a:buNone/>
            </a:pPr>
            <a:r>
              <a:rPr lang="nl-NL" sz="7400" dirty="0">
                <a:latin typeface="Arial Narrow" pitchFamily="34" charset="0"/>
              </a:rPr>
              <a:t>8. Waardoor heeft het paard een goede doorbloeding in zijn benen </a:t>
            </a:r>
            <a:r>
              <a:rPr lang="nl-NL" sz="7400" dirty="0" smtClean="0">
                <a:latin typeface="Arial Narrow" pitchFamily="34" charset="0"/>
              </a:rPr>
              <a:t>en hoeven </a:t>
            </a:r>
            <a:r>
              <a:rPr lang="nl-NL" sz="7400" dirty="0">
                <a:latin typeface="Arial Narrow" pitchFamily="34" charset="0"/>
              </a:rPr>
              <a:t>(</a:t>
            </a:r>
            <a:r>
              <a:rPr lang="nl-NL" sz="7400" b="1" dirty="0">
                <a:latin typeface="Arial Narrow" pitchFamily="34" charset="0"/>
              </a:rPr>
              <a:t>BEWEGING</a:t>
            </a:r>
            <a:r>
              <a:rPr lang="nl-NL" sz="7400" dirty="0" smtClean="0">
                <a:latin typeface="Arial Narrow" pitchFamily="34" charset="0"/>
              </a:rPr>
              <a:t>)</a:t>
            </a:r>
          </a:p>
          <a:p>
            <a:pPr marL="0" indent="0">
              <a:buNone/>
            </a:pPr>
            <a:endParaRPr lang="nl-NL" sz="7400" dirty="0">
              <a:latin typeface="Arial Narrow" pitchFamily="34" charset="0"/>
            </a:endParaRPr>
          </a:p>
          <a:p>
            <a:pPr marL="0" indent="0">
              <a:buNone/>
            </a:pPr>
            <a:r>
              <a:rPr lang="nl-NL" sz="7400" b="1" dirty="0">
                <a:latin typeface="Arial Narrow" pitchFamily="34" charset="0"/>
              </a:rPr>
              <a:t>Verticaal</a:t>
            </a:r>
            <a:endParaRPr lang="nl-NL" sz="7400" dirty="0">
              <a:latin typeface="Arial Narrow" pitchFamily="34" charset="0"/>
            </a:endParaRPr>
          </a:p>
          <a:p>
            <a:pPr marL="0" indent="0">
              <a:buNone/>
            </a:pPr>
            <a:r>
              <a:rPr lang="nl-NL" sz="7400" dirty="0">
                <a:latin typeface="Arial Narrow" pitchFamily="34" charset="0"/>
              </a:rPr>
              <a:t>2. Wat maakt het paard aan voor een betere vertering door het eten van</a:t>
            </a:r>
          </a:p>
          <a:p>
            <a:pPr marL="0" indent="0">
              <a:buNone/>
            </a:pPr>
            <a:r>
              <a:rPr lang="nl-NL" sz="7400" dirty="0">
                <a:latin typeface="Arial Narrow" pitchFamily="34" charset="0"/>
              </a:rPr>
              <a:t>ruwvoer (</a:t>
            </a:r>
            <a:r>
              <a:rPr lang="nl-NL" sz="7400" b="1" dirty="0">
                <a:latin typeface="Arial Narrow" pitchFamily="34" charset="0"/>
              </a:rPr>
              <a:t>SPEEKSEL</a:t>
            </a:r>
            <a:r>
              <a:rPr lang="nl-NL" sz="7400" dirty="0">
                <a:latin typeface="Arial Narrow" pitchFamily="34" charset="0"/>
              </a:rPr>
              <a:t>)</a:t>
            </a:r>
          </a:p>
          <a:p>
            <a:pPr marL="0" indent="0">
              <a:buNone/>
            </a:pPr>
            <a:r>
              <a:rPr lang="nl-NL" sz="7400" dirty="0">
                <a:latin typeface="Arial Narrow" pitchFamily="34" charset="0"/>
              </a:rPr>
              <a:t>3. Een van de natuurlijke behoeften van het paard nu is het kunnen </a:t>
            </a:r>
            <a:r>
              <a:rPr lang="nl-NL" sz="7400" dirty="0" smtClean="0">
                <a:latin typeface="Arial Narrow" pitchFamily="34" charset="0"/>
              </a:rPr>
              <a:t>uiten van </a:t>
            </a:r>
            <a:r>
              <a:rPr lang="nl-NL" sz="7400" dirty="0">
                <a:latin typeface="Arial Narrow" pitchFamily="34" charset="0"/>
              </a:rPr>
              <a:t>bepaald gedrag Welk </a:t>
            </a:r>
            <a:r>
              <a:rPr lang="nl-NL" sz="7400" dirty="0" smtClean="0">
                <a:latin typeface="Arial Narrow" pitchFamily="34" charset="0"/>
              </a:rPr>
              <a:t>gedrag </a:t>
            </a:r>
            <a:r>
              <a:rPr lang="nl-NL" sz="7400" dirty="0">
                <a:latin typeface="Arial Narrow" pitchFamily="34" charset="0"/>
              </a:rPr>
              <a:t>(</a:t>
            </a:r>
            <a:r>
              <a:rPr lang="nl-NL" sz="7400" b="1" dirty="0">
                <a:latin typeface="Arial Narrow" pitchFamily="34" charset="0"/>
              </a:rPr>
              <a:t>KUDDEGEDRAG</a:t>
            </a:r>
            <a:r>
              <a:rPr lang="nl-NL" sz="7400" dirty="0">
                <a:latin typeface="Arial Narrow" pitchFamily="34" charset="0"/>
              </a:rPr>
              <a:t>)</a:t>
            </a:r>
          </a:p>
          <a:p>
            <a:pPr marL="0" indent="0">
              <a:buNone/>
            </a:pPr>
            <a:r>
              <a:rPr lang="nl-NL" sz="7400" dirty="0">
                <a:latin typeface="Arial Narrow" pitchFamily="34" charset="0"/>
              </a:rPr>
              <a:t>4. Als een paard schrikt wat moet je dan niet doen (</a:t>
            </a:r>
            <a:r>
              <a:rPr lang="nl-NL" sz="7400" b="1" dirty="0">
                <a:latin typeface="Arial Narrow" pitchFamily="34" charset="0"/>
              </a:rPr>
              <a:t>STRAFFEN</a:t>
            </a:r>
            <a:r>
              <a:rPr lang="nl-NL" sz="7400" dirty="0">
                <a:latin typeface="Arial Narrow" pitchFamily="34" charset="0"/>
              </a:rPr>
              <a:t>)</a:t>
            </a:r>
          </a:p>
          <a:p>
            <a:pPr marL="0" indent="0">
              <a:buNone/>
            </a:pPr>
            <a:r>
              <a:rPr lang="nl-NL" sz="7400" dirty="0">
                <a:latin typeface="Arial Narrow" pitchFamily="34" charset="0"/>
              </a:rPr>
              <a:t>9. Welk zintuig van het paard is zeer goed ontwikkeld (</a:t>
            </a:r>
            <a:r>
              <a:rPr lang="nl-NL" sz="7400" b="1" dirty="0">
                <a:latin typeface="Arial Narrow" pitchFamily="34" charset="0"/>
              </a:rPr>
              <a:t>TASTZINTUIG</a:t>
            </a:r>
            <a:r>
              <a:rPr lang="nl-NL" sz="7400" dirty="0">
                <a:latin typeface="Arial Narrow" pitchFamily="34" charset="0"/>
              </a:rPr>
              <a:t>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4176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8519"/>
            <a:ext cx="8229600" cy="1143000"/>
          </a:xfrm>
        </p:spPr>
        <p:txBody>
          <a:bodyPr/>
          <a:lstStyle/>
          <a:p>
            <a:r>
              <a:rPr lang="nl-NL" dirty="0" smtClean="0"/>
              <a:t>Opdracht sorteren niveau 4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2712469"/>
              </p:ext>
            </p:extLst>
          </p:nvPr>
        </p:nvGraphicFramePr>
        <p:xfrm>
          <a:off x="251520" y="1409399"/>
          <a:ext cx="8568953" cy="54776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6160"/>
                <a:gridCol w="2514300"/>
                <a:gridCol w="2070231"/>
                <a:gridCol w="2358262"/>
              </a:tblGrid>
              <a:tr h="3448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 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Eohippus 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Mesohippus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Het moderne paard, Equus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94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Jaren geleden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55-50 miljoen jaar geleden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35 miljoen jaar geleden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3,5 miljoen jaar geleden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12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Hoogte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25 tot 45 centimeter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60 centimeter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Afhankelijk per ras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94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Leefgebied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Bos, tropisch oerwoud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Graslanden, steppes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Gedomesticeerd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94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Aantal tenen voor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4 met zooltjes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3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1 </a:t>
                      </a:r>
                      <a:r>
                        <a:rPr lang="nl-NL" sz="1600">
                          <a:effectLst/>
                          <a:sym typeface="Wingdings"/>
                        </a:rPr>
                        <a:t></a:t>
                      </a:r>
                      <a:r>
                        <a:rPr lang="nl-NL" sz="1600">
                          <a:effectLst/>
                        </a:rPr>
                        <a:t> hoef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94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Aantal tenen achter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3 met zooltjes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3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1 </a:t>
                      </a:r>
                      <a:r>
                        <a:rPr lang="nl-NL" sz="1600">
                          <a:effectLst/>
                          <a:sym typeface="Wingdings"/>
                        </a:rPr>
                        <a:t></a:t>
                      </a:r>
                      <a:r>
                        <a:rPr lang="nl-NL" sz="1600">
                          <a:effectLst/>
                        </a:rPr>
                        <a:t> hoef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570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Reden verandering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 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Bossen werden graslanden door klimaatveranderingen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Hoogbenig en ééntenig </a:t>
                      </a:r>
                      <a:r>
                        <a:rPr lang="nl-NL" sz="1600">
                          <a:effectLst/>
                          <a:sym typeface="Wingdings"/>
                        </a:rPr>
                        <a:t></a:t>
                      </a:r>
                      <a:r>
                        <a:rPr lang="nl-NL" sz="1600">
                          <a:effectLst/>
                        </a:rPr>
                        <a:t> prooidier</a:t>
                      </a:r>
                      <a:br>
                        <a:rPr lang="nl-NL" sz="1600">
                          <a:effectLst/>
                        </a:rPr>
                      </a:b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91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Vluchtgedrag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Verschuilen in de bossen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Vluchten door weinig beschutting; gevolg dat mesohippus groter is. 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Vluchtgedrag zit nog steeds in de genen. 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51272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ieterij">
  <a:themeElements>
    <a:clrScheme name="Gieterij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Gieterij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Gieterij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19</TotalTime>
  <Words>442</Words>
  <Application>Microsoft Office PowerPoint</Application>
  <PresentationFormat>Diavoorstelling (4:3)</PresentationFormat>
  <Paragraphs>117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Gieterij</vt:lpstr>
      <vt:lpstr>Nakijkmodel</vt:lpstr>
      <vt:lpstr>Opdracht sorteren niveau 3-4 deel 1</vt:lpstr>
      <vt:lpstr>Opdracht sorteren niveau 3-4 deel 2</vt:lpstr>
      <vt:lpstr>Opdracht kruiswoordpuzzel niveau 3-4</vt:lpstr>
      <vt:lpstr>Opdracht sorteren niveau 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Nakijkmodel</dc:title>
  <dc:creator>Mayke Rulof</dc:creator>
  <cp:lastModifiedBy>Mayke Rulof</cp:lastModifiedBy>
  <cp:revision>2</cp:revision>
  <dcterms:created xsi:type="dcterms:W3CDTF">2012-11-19T12:58:58Z</dcterms:created>
  <dcterms:modified xsi:type="dcterms:W3CDTF">2012-11-19T13:18:23Z</dcterms:modified>
</cp:coreProperties>
</file>