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6BA53F5-FC74-46D1-92FF-CBEAFFEA1D14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353BB5D-39F6-49E6-B096-124039991F6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5723468" cy="1828090"/>
          </a:xfrm>
        </p:spPr>
        <p:txBody>
          <a:bodyPr/>
          <a:lstStyle/>
          <a:p>
            <a:r>
              <a:rPr lang="nl-NL" dirty="0" smtClean="0"/>
              <a:t>Quiz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2955032"/>
            <a:ext cx="5712179" cy="1524000"/>
          </a:xfrm>
        </p:spPr>
        <p:txBody>
          <a:bodyPr/>
          <a:lstStyle/>
          <a:p>
            <a:r>
              <a:rPr lang="nl-NL" dirty="0" smtClean="0"/>
              <a:t>Toets voorbereiding</a:t>
            </a:r>
          </a:p>
          <a:p>
            <a:endParaRPr lang="nl-NL" dirty="0"/>
          </a:p>
        </p:txBody>
      </p:sp>
      <p:pic>
        <p:nvPicPr>
          <p:cNvPr id="4" name="Picture 5" descr="http://horses.nl/wp-content/uploads/2008/04/Artikel-Gezondheid-geho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12398"/>
            <a:ext cx="295275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59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Benoem de onderdelen.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C:\Users\Gebruiker\Documents\BS3\Thema 1, stalmedewerker\Welzijn\maagdarmstels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7929959" cy="395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117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belangrijk als je een paard naar de weide/paddock brengt?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2636912"/>
            <a:ext cx="6196405" cy="3603812"/>
          </a:xfrm>
        </p:spPr>
        <p:txBody>
          <a:bodyPr>
            <a:normAutofit/>
          </a:bodyPr>
          <a:lstStyle/>
          <a:p>
            <a:r>
              <a:rPr lang="nl-NL" sz="2600" dirty="0" smtClean="0"/>
              <a:t>A: Draai het paard met zijn hoofd naar de uitgang voor je hem loslaat</a:t>
            </a:r>
          </a:p>
          <a:p>
            <a:endParaRPr lang="nl-NL" sz="2600" dirty="0"/>
          </a:p>
          <a:p>
            <a:r>
              <a:rPr lang="nl-NL" sz="2600" dirty="0" smtClean="0"/>
              <a:t>B: Loop links naast je paard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C: Beide zijn goed.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496264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Waarom poetsen wij een paard?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Noem minimaal 3 redenen.</a:t>
            </a:r>
            <a:endParaRPr lang="nl-NL" sz="2600" dirty="0"/>
          </a:p>
        </p:txBody>
      </p:sp>
      <p:pic>
        <p:nvPicPr>
          <p:cNvPr id="4" name="Afbeelding 3" descr="Verzorg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3861048"/>
            <a:ext cx="2286000" cy="169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7153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soorten beenbescherming kennen we?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402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3 nadelen van </a:t>
            </a:r>
            <a:r>
              <a:rPr lang="nl-NL" dirty="0" err="1" smtClean="0"/>
              <a:t>bandageren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44" y="2780928"/>
            <a:ext cx="3792389" cy="3399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0598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Benoem de functie van de dekens.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A: uitrijddeken waterdicht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B: staldeken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C: vliegendeken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D: Zweetdeken</a:t>
            </a:r>
            <a:endParaRPr lang="nl-NL" sz="2600" dirty="0"/>
          </a:p>
        </p:txBody>
      </p:sp>
      <p:pic>
        <p:nvPicPr>
          <p:cNvPr id="4" name="Picture 7" descr="http://www.ruitersportsissi.nl/internetwinkel/images/winterdeken%20advalanch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96952"/>
            <a:ext cx="2327582" cy="232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083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De </a:t>
            </a:r>
            <a:r>
              <a:rPr lang="nl-NL" dirty="0" err="1" smtClean="0"/>
              <a:t>thermoneutrale</a:t>
            </a:r>
            <a:r>
              <a:rPr lang="nl-NL" dirty="0" smtClean="0"/>
              <a:t> zone van een ongeschoren paard ligt tussen de … graden en … graden </a:t>
            </a:r>
            <a:r>
              <a:rPr lang="nl-NL" dirty="0" err="1" smtClean="0"/>
              <a:t>celcius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3140968"/>
            <a:ext cx="7560840" cy="3099756"/>
          </a:xfrm>
        </p:spPr>
        <p:txBody>
          <a:bodyPr>
            <a:normAutofit/>
          </a:bodyPr>
          <a:lstStyle/>
          <a:p>
            <a:r>
              <a:rPr lang="nl-NL" sz="2600" dirty="0" smtClean="0"/>
              <a:t>A: tussen de  10 graden en -5 graden.</a:t>
            </a:r>
          </a:p>
          <a:p>
            <a:r>
              <a:rPr lang="nl-NL" sz="2600" dirty="0" smtClean="0"/>
              <a:t>B: tussen de 15 graden en -5 graden.</a:t>
            </a:r>
          </a:p>
          <a:p>
            <a:r>
              <a:rPr lang="nl-NL" sz="2600" dirty="0" smtClean="0"/>
              <a:t>C: tussen de 5 graden en -5 graden.</a:t>
            </a:r>
          </a:p>
          <a:p>
            <a:r>
              <a:rPr lang="nl-NL" sz="2600" dirty="0" smtClean="0"/>
              <a:t>D: tussen de 0 graden en -5 graden. </a:t>
            </a:r>
          </a:p>
        </p:txBody>
      </p:sp>
    </p:spTree>
    <p:extLst>
      <p:ext uri="{BB962C8B-B14F-4D97-AF65-F5344CB8AC3E}">
        <p14:creationId xmlns:p14="http://schemas.microsoft.com/office/powerpoint/2010/main" val="1644450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onderdelen toiletteren we bij het rijpaard?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A: hoofd, oren, staart, benen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B: hoofd, oren, manen, staart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C: manen, staart, benen, oren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D: hoofd, manen, staart, benen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015157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3 manieren voor het vlechten van de manen.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9647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Met welke middelen onderhoudt je het zadel en hoofdstel?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2492896"/>
            <a:ext cx="6196405" cy="3603812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2896"/>
            <a:ext cx="2349335" cy="348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765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omschrijving gaat over de </a:t>
            </a:r>
            <a:r>
              <a:rPr lang="nl-NL" dirty="0" err="1" smtClean="0"/>
              <a:t>Eohippus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A: tropisch oerwoud, 50-55 miljoen jaar geleden, meter hoogte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B: steppes, 50-55 miljoen jaar geleden, 25-45 cm hoog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C: tropisch oerwoud, 50-55 miljoen jaar geleden, 25-45 cm hoog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311831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Invullen!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63040" y="2119256"/>
            <a:ext cx="6205304" cy="3974039"/>
          </a:xfrm>
        </p:spPr>
        <p:txBody>
          <a:bodyPr>
            <a:normAutofit/>
          </a:bodyPr>
          <a:lstStyle/>
          <a:p>
            <a:r>
              <a:rPr lang="nl-NL" sz="2600" dirty="0" smtClean="0"/>
              <a:t>Een … is zachter voor de mond dan een … bit. 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Een passend bit heeft aan de zijkanten van de mond … centimeter over.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… of … bitten zijn vriendelijker voor de paardenmond, omdat ze beter bij de vorm van de mond passen.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444487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kunnen gevolgen zijn van een slecht passend zadel?</a:t>
            </a:r>
            <a:endParaRPr lang="nl-NL" dirty="0"/>
          </a:p>
        </p:txBody>
      </p:sp>
      <p:pic>
        <p:nvPicPr>
          <p:cNvPr id="4" name="Picture 5" descr="http://hypostore.nl/media/wysiwyg/zadelpascons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75" y="3336333"/>
            <a:ext cx="6196013" cy="116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356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zijn de 3 belangrijkste ontwikkelingen van de evolutie?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2492896"/>
            <a:ext cx="6196405" cy="3603812"/>
          </a:xfrm>
        </p:spPr>
        <p:txBody>
          <a:bodyPr>
            <a:normAutofit/>
          </a:bodyPr>
          <a:lstStyle/>
          <a:p>
            <a:r>
              <a:rPr lang="nl-NL" sz="2600" dirty="0" smtClean="0"/>
              <a:t>A: grootte, leefgebied, aantal tenen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B: grootte, leefgebied, vluchtgedrag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C: grootte, vluchtgedrag, aantal tenen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D: leefgebied, vluchtgedrag, aantal tenen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20219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Benoem de rassen bij de eigenschappen.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2119256"/>
            <a:ext cx="6912768" cy="3902032"/>
          </a:xfrm>
        </p:spPr>
        <p:txBody>
          <a:bodyPr>
            <a:normAutofit fontScale="92500" lnSpcReduction="10000"/>
          </a:bodyPr>
          <a:lstStyle/>
          <a:p>
            <a:r>
              <a:rPr lang="nl-NL" sz="2800" dirty="0" smtClean="0"/>
              <a:t>A: </a:t>
            </a:r>
            <a:r>
              <a:rPr lang="nl-NL" sz="2800" dirty="0"/>
              <a:t>Hoge intelligentie, fel karakter</a:t>
            </a:r>
          </a:p>
          <a:p>
            <a:r>
              <a:rPr lang="nl-NL" sz="2800" dirty="0" smtClean="0"/>
              <a:t>B: </a:t>
            </a:r>
            <a:r>
              <a:rPr lang="nl-NL" sz="2800" dirty="0"/>
              <a:t>Leefde eeuwenlang in wilde staat en gaf de pony hardheid en uithoudingsvermogen</a:t>
            </a:r>
          </a:p>
          <a:p>
            <a:r>
              <a:rPr lang="nl-NL" sz="2800" dirty="0" smtClean="0"/>
              <a:t>C: </a:t>
            </a:r>
            <a:r>
              <a:rPr lang="nl-NL" sz="2800" dirty="0"/>
              <a:t>Sterk en sober en beschikken 2 extra gangen; de </a:t>
            </a:r>
            <a:r>
              <a:rPr lang="nl-NL" sz="2800" dirty="0" err="1"/>
              <a:t>tölt</a:t>
            </a:r>
            <a:r>
              <a:rPr lang="nl-NL" sz="2800" dirty="0"/>
              <a:t> en de telgang</a:t>
            </a:r>
          </a:p>
          <a:p>
            <a:r>
              <a:rPr lang="nl-NL" sz="2800" dirty="0" smtClean="0"/>
              <a:t>D: </a:t>
            </a:r>
            <a:r>
              <a:rPr lang="nl-NL" sz="2800" dirty="0"/>
              <a:t>Geen ras maar onderscheidt: het rijpaard, tuigpaard en Gelders paard</a:t>
            </a:r>
          </a:p>
          <a:p>
            <a:r>
              <a:rPr lang="nl-NL" sz="2800" dirty="0" smtClean="0"/>
              <a:t>E: </a:t>
            </a:r>
            <a:r>
              <a:rPr lang="nl-NL" sz="2800" dirty="0"/>
              <a:t>6 verschillende fokrichtingen en gebruikt voor uiteenlopende </a:t>
            </a:r>
            <a:r>
              <a:rPr lang="nl-NL" sz="2800" dirty="0" smtClean="0"/>
              <a:t>doelen</a:t>
            </a:r>
            <a:endParaRPr lang="nl-NL" sz="2800" dirty="0"/>
          </a:p>
          <a:p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9605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de 5 natuurlijke behoeften van een paard.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5" descr="G:\Communicatie\Relatiegroepen\Interne relatiegroepen\Opleidingen\(Van) paarden houden\Paard en Welzijn\Beeldmateriaal\KNHS_PP\081104421_ABF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2349500"/>
            <a:ext cx="2430462" cy="3646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33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de 6 scores van de Body </a:t>
            </a:r>
            <a:r>
              <a:rPr lang="nl-NL" dirty="0" err="1" smtClean="0"/>
              <a:t>Condition</a:t>
            </a:r>
            <a:r>
              <a:rPr lang="nl-NL" dirty="0" smtClean="0"/>
              <a:t> Score.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31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Paarden drukken zich uit door middel van 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A: gezichtsuitdrukkingen, geluid, lichaamshouding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B: lichaamshouding, gezichtsuitdrukkingen, staart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C: lichaamshouding, staart, oren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437713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Teken de drafafdrukken op de grond.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84349"/>
            <a:ext cx="5242643" cy="175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912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zijn gangenpaarden?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Hoeveel extra gangen hebben deze paarden?</a:t>
            </a:r>
          </a:p>
          <a:p>
            <a:r>
              <a:rPr lang="nl-NL" sz="2600" dirty="0" smtClean="0"/>
              <a:t>Hoe noemen we deze extra gangen?</a:t>
            </a:r>
          </a:p>
          <a:p>
            <a:r>
              <a:rPr lang="nl-NL" sz="2600" dirty="0" smtClean="0"/>
              <a:t>Noem 2 Europese rassen. 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3779978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111</TotalTime>
  <Words>366</Words>
  <Application>Microsoft Office PowerPoint</Application>
  <PresentationFormat>Diavoorstelling (4:3)</PresentationFormat>
  <Paragraphs>60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Punaise</vt:lpstr>
      <vt:lpstr>Quiz</vt:lpstr>
      <vt:lpstr>Welke omschrijving gaat over de Eohippus?</vt:lpstr>
      <vt:lpstr>Wat zijn de 3 belangrijkste ontwikkelingen van de evolutie?</vt:lpstr>
      <vt:lpstr>Benoem de rassen bij de eigenschappen.</vt:lpstr>
      <vt:lpstr>Noem de 5 natuurlijke behoeften van een paard.</vt:lpstr>
      <vt:lpstr>Noem de 6 scores van de Body Condition Score.</vt:lpstr>
      <vt:lpstr>Paarden drukken zich uit door middel van …</vt:lpstr>
      <vt:lpstr>Teken de drafafdrukken op de grond.</vt:lpstr>
      <vt:lpstr>Wat zijn gangenpaarden?</vt:lpstr>
      <vt:lpstr>Benoem de onderdelen.</vt:lpstr>
      <vt:lpstr>Wat is belangrijk als je een paard naar de weide/paddock brengt?</vt:lpstr>
      <vt:lpstr>Waarom poetsen wij een paard?</vt:lpstr>
      <vt:lpstr>Welke soorten beenbescherming kennen we?</vt:lpstr>
      <vt:lpstr>Noem 3 nadelen van bandageren.</vt:lpstr>
      <vt:lpstr>Benoem de functie van de dekens.</vt:lpstr>
      <vt:lpstr>De thermoneutrale zone van een ongeschoren paard ligt tussen de … graden en … graden celcius.</vt:lpstr>
      <vt:lpstr>Welke onderdelen toiletteren we bij het rijpaard?</vt:lpstr>
      <vt:lpstr>Noem 3 manieren voor het vlechten van de manen.</vt:lpstr>
      <vt:lpstr>Met welke middelen onderhoudt je het zadel en hoofdstel?</vt:lpstr>
      <vt:lpstr>Invullen!</vt:lpstr>
      <vt:lpstr>Wat kunnen gevolgen zijn van een slecht passend zadel?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</dc:title>
  <dc:creator>Mayke Rulof</dc:creator>
  <cp:lastModifiedBy>Mayke Rulof</cp:lastModifiedBy>
  <cp:revision>6</cp:revision>
  <dcterms:created xsi:type="dcterms:W3CDTF">2012-12-10T10:26:44Z</dcterms:created>
  <dcterms:modified xsi:type="dcterms:W3CDTF">2012-12-10T12:18:27Z</dcterms:modified>
</cp:coreProperties>
</file>