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58" r:id="rId5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79E6B-1689-449E-9B0E-7C9A984ECCAE}" type="datetimeFigureOut">
              <a:rPr lang="nl-NL" smtClean="0"/>
              <a:t>26-4-2016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626143-CFA7-41D0-9FC3-4487B25D432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028665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79E6B-1689-449E-9B0E-7C9A984ECCAE}" type="datetimeFigureOut">
              <a:rPr lang="nl-NL" smtClean="0"/>
              <a:t>26-4-2016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626143-CFA7-41D0-9FC3-4487B25D432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283212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79E6B-1689-449E-9B0E-7C9A984ECCAE}" type="datetimeFigureOut">
              <a:rPr lang="nl-NL" smtClean="0"/>
              <a:t>26-4-2016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626143-CFA7-41D0-9FC3-4487B25D432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225094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79E6B-1689-449E-9B0E-7C9A984ECCAE}" type="datetimeFigureOut">
              <a:rPr lang="nl-NL" smtClean="0"/>
              <a:t>26-4-2016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626143-CFA7-41D0-9FC3-4487B25D432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76890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79E6B-1689-449E-9B0E-7C9A984ECCAE}" type="datetimeFigureOut">
              <a:rPr lang="nl-NL" smtClean="0"/>
              <a:t>26-4-2016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626143-CFA7-41D0-9FC3-4487B25D432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16339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79E6B-1689-449E-9B0E-7C9A984ECCAE}" type="datetimeFigureOut">
              <a:rPr lang="nl-NL" smtClean="0"/>
              <a:t>26-4-2016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626143-CFA7-41D0-9FC3-4487B25D432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370029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79E6B-1689-449E-9B0E-7C9A984ECCAE}" type="datetimeFigureOut">
              <a:rPr lang="nl-NL" smtClean="0"/>
              <a:t>26-4-2016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626143-CFA7-41D0-9FC3-4487B25D432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262078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79E6B-1689-449E-9B0E-7C9A984ECCAE}" type="datetimeFigureOut">
              <a:rPr lang="nl-NL" smtClean="0"/>
              <a:t>26-4-2016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626143-CFA7-41D0-9FC3-4487B25D432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066424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79E6B-1689-449E-9B0E-7C9A984ECCAE}" type="datetimeFigureOut">
              <a:rPr lang="nl-NL" smtClean="0"/>
              <a:t>26-4-2016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626143-CFA7-41D0-9FC3-4487B25D432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936853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79E6B-1689-449E-9B0E-7C9A984ECCAE}" type="datetimeFigureOut">
              <a:rPr lang="nl-NL" smtClean="0"/>
              <a:t>26-4-2016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626143-CFA7-41D0-9FC3-4487B25D432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888750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79E6B-1689-449E-9B0E-7C9A984ECCAE}" type="datetimeFigureOut">
              <a:rPr lang="nl-NL" smtClean="0"/>
              <a:t>26-4-2016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626143-CFA7-41D0-9FC3-4487B25D432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863757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F79E6B-1689-449E-9B0E-7C9A984ECCAE}" type="datetimeFigureOut">
              <a:rPr lang="nl-NL" smtClean="0"/>
              <a:t>26-4-2016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626143-CFA7-41D0-9FC3-4487B25D432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023684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Paragraaf 1.3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Machtige rijken in het Midden-Oosten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028153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weet je al over dit onderwerp?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Ovaal 3"/>
          <p:cNvSpPr/>
          <p:nvPr/>
        </p:nvSpPr>
        <p:spPr>
          <a:xfrm>
            <a:off x="4855335" y="3215683"/>
            <a:ext cx="2073499" cy="15712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Machtige rijken in het Midden-Oosten? </a:t>
            </a:r>
            <a:endParaRPr lang="nl-NL" dirty="0"/>
          </a:p>
        </p:txBody>
      </p:sp>
      <p:sp>
        <p:nvSpPr>
          <p:cNvPr id="5" name="Lijntoelichting 2 4"/>
          <p:cNvSpPr/>
          <p:nvPr/>
        </p:nvSpPr>
        <p:spPr>
          <a:xfrm>
            <a:off x="7585656" y="2859110"/>
            <a:ext cx="1880316" cy="612648"/>
          </a:xfrm>
          <a:prstGeom prst="borderCallout2">
            <a:avLst>
              <a:gd name="adj1" fmla="val 18750"/>
              <a:gd name="adj2" fmla="val -8333"/>
              <a:gd name="adj3" fmla="val 18750"/>
              <a:gd name="adj4" fmla="val -16667"/>
              <a:gd name="adj5" fmla="val 76763"/>
              <a:gd name="adj6" fmla="val -52166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Egypte</a:t>
            </a:r>
            <a:endParaRPr lang="nl-NL" dirty="0"/>
          </a:p>
        </p:txBody>
      </p:sp>
      <p:sp>
        <p:nvSpPr>
          <p:cNvPr id="8" name="Lijntoelichting 2 7"/>
          <p:cNvSpPr/>
          <p:nvPr/>
        </p:nvSpPr>
        <p:spPr>
          <a:xfrm>
            <a:off x="6928834" y="5033942"/>
            <a:ext cx="1719330" cy="895983"/>
          </a:xfrm>
          <a:prstGeom prst="borderCallout2">
            <a:avLst>
              <a:gd name="adj1" fmla="val 18750"/>
              <a:gd name="adj2" fmla="val -8333"/>
              <a:gd name="adj3" fmla="val 18750"/>
              <a:gd name="adj4" fmla="val -16667"/>
              <a:gd name="adj5" fmla="val -6804"/>
              <a:gd name="adj6" fmla="val -5995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Mesopotamië</a:t>
            </a:r>
            <a:endParaRPr lang="nl-NL" dirty="0"/>
          </a:p>
        </p:txBody>
      </p:sp>
      <p:sp>
        <p:nvSpPr>
          <p:cNvPr id="10" name="Lijntoelichting 2 9"/>
          <p:cNvSpPr/>
          <p:nvPr/>
        </p:nvSpPr>
        <p:spPr>
          <a:xfrm>
            <a:off x="5525036" y="2214330"/>
            <a:ext cx="1648495" cy="612648"/>
          </a:xfrm>
          <a:prstGeom prst="borderCallout2">
            <a:avLst>
              <a:gd name="adj1" fmla="val 18750"/>
              <a:gd name="adj2" fmla="val -8333"/>
              <a:gd name="adj3" fmla="val 18750"/>
              <a:gd name="adj4" fmla="val -16667"/>
              <a:gd name="adj5" fmla="val 194484"/>
              <a:gd name="adj6" fmla="val -23856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……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136851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8" grpId="0" animBg="1"/>
      <p:bldP spid="10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Kenmerkend aspect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Niet echt één, deze paragraaf is een vervolg op paragraaf 2 met als kenmerkend aspect</a:t>
            </a:r>
          </a:p>
          <a:p>
            <a:pPr marL="0" indent="0">
              <a:buNone/>
            </a:pPr>
            <a:r>
              <a:rPr lang="nl-NL" dirty="0" smtClean="0"/>
              <a:t>‘Het ontstaan van de eerste stedelijke gemeenschappen’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Deze paragraaf, over het ontstaan van de eerste staten, is een </a:t>
            </a:r>
            <a:r>
              <a:rPr lang="nl-NL" smtClean="0"/>
              <a:t>uitbouw daarvan.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211675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 vroegste staten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 smtClean="0"/>
              <a:t>3100 v C. = Egypte</a:t>
            </a:r>
          </a:p>
          <a:p>
            <a:pPr marL="0" indent="0">
              <a:buNone/>
            </a:pPr>
            <a:r>
              <a:rPr lang="nl-NL" dirty="0" smtClean="0"/>
              <a:t>Kenmerken van de vroegste staten: </a:t>
            </a:r>
          </a:p>
          <a:p>
            <a:pPr>
              <a:buFontTx/>
              <a:buChar char="-"/>
            </a:pPr>
            <a:r>
              <a:rPr lang="nl-NL" dirty="0" smtClean="0"/>
              <a:t>Het is een staat: afgebakend gebied met een centraal bestuur</a:t>
            </a:r>
          </a:p>
          <a:p>
            <a:pPr lvl="1">
              <a:buFontTx/>
              <a:buChar char="-"/>
            </a:pPr>
            <a:r>
              <a:rPr lang="nl-NL" dirty="0" smtClean="0"/>
              <a:t>Centraal bestuur wordt gevormd door een vorst of een belangrijke familie</a:t>
            </a:r>
          </a:p>
          <a:p>
            <a:pPr lvl="2">
              <a:buFontTx/>
              <a:buChar char="-"/>
            </a:pPr>
            <a:r>
              <a:rPr lang="nl-NL" dirty="0" smtClean="0"/>
              <a:t>Farao in Egypte had ook een goddelijke status. De godsdienst van de Egyptenaren bestond uit veel goden = polytheïstische godsdienst. Belangrijk kenmerk van de Egyptische godsdienst = geloof in een leven na de dood. </a:t>
            </a:r>
            <a:endParaRPr lang="nl-NL" dirty="0"/>
          </a:p>
          <a:p>
            <a:pPr lvl="1">
              <a:buFontTx/>
              <a:buChar char="-"/>
            </a:pPr>
            <a:r>
              <a:rPr lang="nl-NL" dirty="0" smtClean="0"/>
              <a:t>Rechtssysteem (wetten en regels) dat voor het hele gebied geldt</a:t>
            </a:r>
          </a:p>
          <a:p>
            <a:pPr lvl="1">
              <a:buFontTx/>
              <a:buChar char="-"/>
            </a:pPr>
            <a:r>
              <a:rPr lang="nl-NL" dirty="0" smtClean="0"/>
              <a:t>Geweldsmonopolie (alleen mensen in dienst van de staat mogen geweld gebruiken)</a:t>
            </a:r>
          </a:p>
          <a:p>
            <a:pPr lvl="2">
              <a:buFontTx/>
              <a:buChar char="-"/>
            </a:pPr>
            <a:r>
              <a:rPr lang="nl-NL" dirty="0" smtClean="0"/>
              <a:t>Gebruik van een leger</a:t>
            </a:r>
          </a:p>
          <a:p>
            <a:pPr lvl="1">
              <a:buFontTx/>
              <a:buChar char="-"/>
            </a:pPr>
            <a:r>
              <a:rPr lang="nl-NL" dirty="0" smtClean="0"/>
              <a:t>Groot ambtenarenapparaat. (ambtenaar = persoon in dienst van de overheid)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84208165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183</Words>
  <Application>Microsoft Office PowerPoint</Application>
  <PresentationFormat>Breedbeeld</PresentationFormat>
  <Paragraphs>22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Kantoorthema</vt:lpstr>
      <vt:lpstr>Paragraaf 1.3</vt:lpstr>
      <vt:lpstr>Wat weet je al over dit onderwerp? </vt:lpstr>
      <vt:lpstr>Kenmerkend aspect</vt:lpstr>
      <vt:lpstr>De vroegste staten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Paragraaf 1.3</dc:title>
  <dc:creator>Biemans, KJA (Kristel)</dc:creator>
  <cp:lastModifiedBy>Biemans, KJA (Kristel)</cp:lastModifiedBy>
  <cp:revision>4</cp:revision>
  <dcterms:created xsi:type="dcterms:W3CDTF">2016-04-26T14:37:17Z</dcterms:created>
  <dcterms:modified xsi:type="dcterms:W3CDTF">2016-04-26T14:43:46Z</dcterms:modified>
</cp:coreProperties>
</file>

<file path=docProps/thumbnail.jpeg>
</file>