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FRUITBOMEN.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709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Brassica</a:t>
            </a:r>
            <a:r>
              <a:rPr lang="nl-NL" dirty="0" smtClean="0"/>
              <a:t>, kool</a:t>
            </a:r>
            <a:endParaRPr lang="nl-NL" dirty="0"/>
          </a:p>
        </p:txBody>
      </p:sp>
      <p:pic>
        <p:nvPicPr>
          <p:cNvPr id="13314" name="Picture 2" descr="http://www.tuincentrumvanherwijnen.nl/web/images/stories/groenteplanten/kool/brassica-oleracea-convar-capitata-var-rubra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4151784" cy="311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us.123rf.com/400wm/400/400/jojobob/jojobob1002/jojobob100200046/6381333-een-groene-organische-brassica-oleracea-een-variant-vorm-van-bloem-kool-vaak-genoemd-romaneco-bloem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383447"/>
            <a:ext cx="38100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3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Capsicum</a:t>
            </a:r>
            <a:r>
              <a:rPr lang="nl-NL" dirty="0" smtClean="0"/>
              <a:t>, paprika/pepertje</a:t>
            </a:r>
            <a:endParaRPr lang="nl-NL" dirty="0"/>
          </a:p>
        </p:txBody>
      </p:sp>
      <p:pic>
        <p:nvPicPr>
          <p:cNvPr id="14338" name="Picture 2" descr="http://www.bolster.nl/upload_tmp/Paprika-Jubilandska---Capsicum-annuu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044785"/>
            <a:ext cx="3860846" cy="413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home.caregroup.org/clinical/altmed/interactions/Images/Herbs/capsicum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98"/>
          <a:stretch/>
        </p:blipFill>
        <p:spPr bwMode="auto">
          <a:xfrm>
            <a:off x="4454351" y="2044785"/>
            <a:ext cx="4333514" cy="323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868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Cucumis</a:t>
            </a:r>
            <a:r>
              <a:rPr lang="nl-NL" dirty="0" smtClean="0"/>
              <a:t>, komkommer</a:t>
            </a:r>
            <a:endParaRPr lang="nl-NL" dirty="0"/>
          </a:p>
        </p:txBody>
      </p:sp>
      <p:pic>
        <p:nvPicPr>
          <p:cNvPr id="15362" name="Picture 2" descr="http://upload.wikimedia.org/wikipedia/commons/c/c2/Komkommer_pla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88956"/>
            <a:ext cx="4799856" cy="359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komkommer.colourfultaste.nl/files/images/komkommer_komkommerpl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589835"/>
            <a:ext cx="2622632" cy="393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494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Fragaria</a:t>
            </a:r>
            <a:r>
              <a:rPr lang="nl-NL" dirty="0" smtClean="0"/>
              <a:t>, aardbeien</a:t>
            </a:r>
            <a:endParaRPr lang="nl-NL" dirty="0"/>
          </a:p>
        </p:txBody>
      </p:sp>
      <p:pic>
        <p:nvPicPr>
          <p:cNvPr id="16386" name="Picture 2" descr="http://us.123rf.com/400wm/400/400/profotokris/profotokris1103/profotokris110300035/9130630-woodland-aardbei-fragaria-vesca-in-polen-bloeiende-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7623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mijntuin.s3.amazonaws.com/plants/27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5703"/>
            <a:ext cx="4106044" cy="41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573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Lactuca</a:t>
            </a:r>
            <a:r>
              <a:rPr lang="nl-NL" dirty="0" smtClean="0"/>
              <a:t>, sla</a:t>
            </a:r>
            <a:endParaRPr lang="nl-NL" dirty="0"/>
          </a:p>
        </p:txBody>
      </p:sp>
      <p:pic>
        <p:nvPicPr>
          <p:cNvPr id="17410" name="Picture 2" descr="http://www.biolib.cz/IMG/GAL/69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10407"/>
            <a:ext cx="4751851" cy="35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missouriplants.com/Yellowalt/Lactuca_scariola_pl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128" y="2134546"/>
            <a:ext cx="3004251" cy="401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25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1.Malus, appel</a:t>
            </a:r>
            <a:endParaRPr lang="nl-NL" dirty="0"/>
          </a:p>
        </p:txBody>
      </p:sp>
      <p:pic>
        <p:nvPicPr>
          <p:cNvPr id="7170" name="Picture 2" descr="http://www.esveld.nl/plantdias/20/2001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164" y="3429000"/>
            <a:ext cx="5377830" cy="276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cms.gardenconnect.com/img/plantengids/SP306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6144" y="1284515"/>
            <a:ext cx="3331028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7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Pyrus</a:t>
            </a:r>
            <a:r>
              <a:rPr lang="nl-NL" dirty="0" smtClean="0"/>
              <a:t>, peer</a:t>
            </a:r>
            <a:endParaRPr lang="nl-NL" dirty="0"/>
          </a:p>
        </p:txBody>
      </p:sp>
      <p:pic>
        <p:nvPicPr>
          <p:cNvPr id="8194" name="Picture 2" descr="http://www.tuinfun.nl/files/4413/0450/4502/Nl_03_B_Pyrus_communis_Gieser_Wildema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7"/>
            <a:ext cx="3519441" cy="525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lenmeister.nl/wp-content/uploads/2009/10/pyrus_communis_conferen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3728915" cy="383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22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Prunus, kers</a:t>
            </a:r>
            <a:endParaRPr lang="nl-NL" dirty="0"/>
          </a:p>
        </p:txBody>
      </p:sp>
      <p:pic>
        <p:nvPicPr>
          <p:cNvPr id="9218" name="Picture 2" descr="http://bomennederland.files.wordpress.com/2009/04/prunus-xyedoensis-ar-090404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727848" cy="354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upload.wikimedia.org/wikipedia/commons/5/56/Prunus-avium-flowerbud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3284984"/>
            <a:ext cx="3109308" cy="335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dehollandsekus.nl/kerse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8217" y="1256934"/>
            <a:ext cx="2527812" cy="189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9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KLEIN FRUIT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7015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Ribes, aal- en kruisbes</a:t>
            </a:r>
            <a:endParaRPr lang="nl-NL" dirty="0"/>
          </a:p>
        </p:txBody>
      </p:sp>
      <p:pic>
        <p:nvPicPr>
          <p:cNvPr id="10242" name="Picture 2" descr="http://www.atouchofgreen-gardenwebshop.nl/images/Ribes%20rubrum%20Jonkheer%20van%20Tets-bor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3719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tuincentrumvanherwijnen.nl/web/images/stories/fruitgoed/bessenstruik/ribes-uva-crispa-invicta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4088904" cy="30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39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Rubus</a:t>
            </a:r>
            <a:r>
              <a:rPr lang="nl-NL" dirty="0" smtClean="0"/>
              <a:t>, braam</a:t>
            </a:r>
            <a:endParaRPr lang="nl-NL" dirty="0"/>
          </a:p>
        </p:txBody>
      </p:sp>
      <p:pic>
        <p:nvPicPr>
          <p:cNvPr id="11266" name="Picture 2" descr="http://www.mantonature.nl/planten/slides/Braam%20-%20Wild%20Blackberry%20(Rubus%20fruticosus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1340768"/>
            <a:ext cx="5353050" cy="47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50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Vitis</a:t>
            </a:r>
            <a:r>
              <a:rPr lang="nl-NL" dirty="0" smtClean="0"/>
              <a:t>, druif</a:t>
            </a:r>
            <a:endParaRPr lang="nl-NL" dirty="0"/>
          </a:p>
        </p:txBody>
      </p:sp>
      <p:pic>
        <p:nvPicPr>
          <p:cNvPr id="12292" name="Picture 4" descr="http://www.tuincentrumvanherwijnen.nl/web/images/stories/fruitgoed/druiven/vitis-boskoop-glory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846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66486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60</Words>
  <Application>Microsoft Office PowerPoint</Application>
  <PresentationFormat>Diavoorstelling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FRUITBOMEN.</vt:lpstr>
      <vt:lpstr>1.Malus, appel</vt:lpstr>
      <vt:lpstr>2. Pyrus, peer</vt:lpstr>
      <vt:lpstr>3. Prunus, kers</vt:lpstr>
      <vt:lpstr>KLEIN FRUIT</vt:lpstr>
      <vt:lpstr>1. Ribes, aal- en kruisbes</vt:lpstr>
      <vt:lpstr>2. Rubus, braam</vt:lpstr>
      <vt:lpstr>3. Vitis, druif</vt:lpstr>
      <vt:lpstr>GROENTE</vt:lpstr>
      <vt:lpstr>1. Brassica, kool</vt:lpstr>
      <vt:lpstr>2. Capsicum, paprika/pepertje</vt:lpstr>
      <vt:lpstr>3. Cucumis, komkommer</vt:lpstr>
      <vt:lpstr>4. Fragaria, aardbeien</vt:lpstr>
      <vt:lpstr>5. Lactuca, sla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Regien ten Napel</cp:lastModifiedBy>
  <cp:revision>12</cp:revision>
  <dcterms:created xsi:type="dcterms:W3CDTF">2016-02-17T14:42:08Z</dcterms:created>
  <dcterms:modified xsi:type="dcterms:W3CDTF">2016-07-13T08:23:27Z</dcterms:modified>
</cp:coreProperties>
</file>