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68" r:id="rId5"/>
    <p:sldId id="269" r:id="rId6"/>
    <p:sldId id="270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36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77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32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30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947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8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434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9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65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34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83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44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KRUIDEN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8384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r>
              <a:rPr lang="nl-NL" dirty="0" err="1" smtClean="0"/>
              <a:t>Allium</a:t>
            </a:r>
            <a:r>
              <a:rPr lang="nl-NL" dirty="0" smtClean="0"/>
              <a:t>, bieslook </a:t>
            </a:r>
            <a:endParaRPr lang="nl-NL" dirty="0"/>
          </a:p>
        </p:txBody>
      </p:sp>
      <p:pic>
        <p:nvPicPr>
          <p:cNvPr id="20482" name="Picture 2" descr="http://www.denachtuil.eu/Kruidentuin/allium-schoenoprasum-bieslook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1171" y="1186543"/>
            <a:ext cx="3831772" cy="5127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075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</a:t>
            </a:r>
            <a:r>
              <a:rPr lang="nl-NL" dirty="0" err="1" smtClean="0"/>
              <a:t>Anethum</a:t>
            </a:r>
            <a:r>
              <a:rPr lang="nl-NL" dirty="0" smtClean="0"/>
              <a:t>, dille</a:t>
            </a:r>
            <a:endParaRPr lang="nl-NL" dirty="0"/>
          </a:p>
        </p:txBody>
      </p:sp>
      <p:pic>
        <p:nvPicPr>
          <p:cNvPr id="21506" name="Picture 2" descr="http://www.de-werkplaats.info/images/large/Anethum-dil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6048672" cy="453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652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</a:t>
            </a:r>
            <a:r>
              <a:rPr lang="nl-NL" dirty="0" err="1" smtClean="0"/>
              <a:t>Apium</a:t>
            </a:r>
            <a:r>
              <a:rPr lang="nl-NL" dirty="0" smtClean="0"/>
              <a:t>, selderij</a:t>
            </a:r>
            <a:endParaRPr lang="nl-NL" dirty="0"/>
          </a:p>
        </p:txBody>
      </p:sp>
      <p:pic>
        <p:nvPicPr>
          <p:cNvPr id="22530" name="Picture 2" descr="http://www.homeopathyandmore.com/med_images/APIUM_GRAVEOLEN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4724425" cy="3089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http://lh6.google.com/luirig/R5rt7pTdI8I/AAAAAAAABX8/Xea_jNoirD0/s800/apium_nodiflorum_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2541" y="2191477"/>
            <a:ext cx="3685002" cy="340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407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</a:t>
            </a:r>
            <a:r>
              <a:rPr lang="nl-NL" dirty="0" err="1" smtClean="0"/>
              <a:t>Petroselinum</a:t>
            </a:r>
            <a:r>
              <a:rPr lang="nl-NL" dirty="0" smtClean="0"/>
              <a:t>, peterselie</a:t>
            </a:r>
            <a:endParaRPr lang="nl-NL" dirty="0"/>
          </a:p>
        </p:txBody>
      </p:sp>
      <p:pic>
        <p:nvPicPr>
          <p:cNvPr id="23554" name="Picture 2" descr="http://www.henriettesherbal.com/files/images/photos/p/pe/d06_1248_petroselinum-crispum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2348880"/>
            <a:ext cx="6096000" cy="3699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http://1.bp.blogspot.com/_eaKbvlcIK10/SmCBKGHWYVI/AAAAAAAAFVw/yDPxKwBQTj0/s400/petroselinum+crispum+flowers+(own)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9219" y="1556792"/>
            <a:ext cx="3243645" cy="2886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642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 Thymus, tijm</a:t>
            </a:r>
            <a:endParaRPr lang="nl-NL" dirty="0"/>
          </a:p>
        </p:txBody>
      </p:sp>
      <p:pic>
        <p:nvPicPr>
          <p:cNvPr id="24578" name="Picture 2" descr="http://www.griekseolie.nl/media/catalog/product/cache/1/thumbnail/771d3835849844d294e02ad156c2b960/t/h/thijm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861047"/>
            <a:ext cx="4973985" cy="2722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http://arnold56.jalbum.net/www.natuurcreatief.nl/slides/Thymus%20tijm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1484784"/>
            <a:ext cx="4205561" cy="303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9809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26</Words>
  <Application>Microsoft Office PowerPoint</Application>
  <PresentationFormat>Diavoorstelling (4:3)</PresentationFormat>
  <Paragraphs>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KRUIDEN</vt:lpstr>
      <vt:lpstr>1. Allium, bieslook </vt:lpstr>
      <vt:lpstr>2. Anethum, dille</vt:lpstr>
      <vt:lpstr>3. Apium, selderij</vt:lpstr>
      <vt:lpstr>4. Petroselinum, peterselie</vt:lpstr>
      <vt:lpstr>5. Thymus, tijm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Kamerplanten</dc:title>
  <dc:creator>admin</dc:creator>
  <cp:lastModifiedBy>Regien ten Napel</cp:lastModifiedBy>
  <cp:revision>13</cp:revision>
  <dcterms:created xsi:type="dcterms:W3CDTF">2016-02-17T14:42:08Z</dcterms:created>
  <dcterms:modified xsi:type="dcterms:W3CDTF">2016-07-13T08:30:50Z</dcterms:modified>
</cp:coreProperties>
</file>